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Blank"/>
        <w:tblpPr w:leftFromText="180" w:rightFromText="180" w:vertAnchor="text" w:tblpX="-426" w:tblpY="1"/>
        <w:tblOverlap w:val="never"/>
        <w:tblW w:w="5000" w:type="pct"/>
        <w:jc w:val="left"/>
        <w:tblLayout w:type="fixed"/>
        <w:tblLook w:val="04A0" w:firstRow="1" w:lastRow="0" w:firstColumn="1" w:lastColumn="0" w:noHBand="0" w:noVBand="1"/>
      </w:tblPr>
      <w:tblGrid>
        <w:gridCol w:w="9779"/>
      </w:tblGrid>
      <w:tr w:rsidR="00DF09AA" w14:paraId="7C1FB8B8" w14:textId="77777777" w:rsidTr="003E5900">
        <w:trPr>
          <w:trHeight w:hRule="exact" w:val="5500"/>
          <w:jc w:val="left"/>
        </w:trPr>
        <w:sdt>
          <w:sdtPr>
            <w:id w:val="349995797"/>
            <w:lock w:val="sdtLocked"/>
            <w:placeholder>
              <w:docPart w:val="60DE84F667DF44B997041A28BF2386A1"/>
            </w:placeholder>
            <w:showingPlcHdr/>
          </w:sdtPr>
          <w:sdtEndPr/>
          <w:sdtContent>
            <w:tc>
              <w:tcPr>
                <w:tcW w:w="9779" w:type="dxa"/>
              </w:tcPr>
              <w:p w14:paraId="71C866E3" w14:textId="77777777" w:rsidR="002A3CE4" w:rsidRDefault="002A3CE4" w:rsidP="002A3CE4">
                <w:r w:rsidRPr="004E5164">
                  <w:rPr>
                    <w:color w:val="FFFFFF" w:themeColor="background1"/>
                  </w:rPr>
                  <w:t>.</w:t>
                </w:r>
              </w:p>
              <w:p w14:paraId="30200B53" w14:textId="77777777" w:rsidR="002A3CE4" w:rsidRDefault="002A3CE4" w:rsidP="002A3CE4"/>
              <w:p w14:paraId="7569EFC1" w14:textId="585F488A" w:rsidR="001863F8" w:rsidRPr="001863F8" w:rsidRDefault="002A3CE4" w:rsidP="002A3CE4">
                <w:r>
                  <w:tab/>
                </w:r>
              </w:p>
            </w:tc>
          </w:sdtContent>
        </w:sdt>
      </w:tr>
      <w:tr w:rsidR="009E4D31" w14:paraId="49575D27" w14:textId="77777777" w:rsidTr="003E5900">
        <w:trPr>
          <w:jc w:val="left"/>
        </w:trPr>
        <w:tc>
          <w:tcPr>
            <w:tcW w:w="9779" w:type="dxa"/>
          </w:tcPr>
          <w:p w14:paraId="49FB50CB" w14:textId="02006A64" w:rsidR="009E4D31" w:rsidRDefault="00CF7B93" w:rsidP="003E5900">
            <w:pPr>
              <w:pStyle w:val="Documenttitle"/>
              <w:ind w:right="2116"/>
              <w:jc w:val="left"/>
            </w:pPr>
            <w:sdt>
              <w:sdtPr>
                <w:alias w:val="Document Title"/>
                <w:tag w:val="Document Title"/>
                <w:id w:val="2109160897"/>
                <w:lock w:val="sdtLocked"/>
                <w:placeholder>
                  <w:docPart w:val="9676DBB567D144A69523C399D5C2AD59"/>
                </w:placeholder>
                <w15:color w:val="00FF00"/>
              </w:sdtPr>
              <w:sdtEndPr/>
              <w:sdtContent>
                <w:r w:rsidR="003E5900">
                  <w:t>Appendix N -</w:t>
                </w:r>
                <w:r w:rsidR="003E5900">
                  <w:br/>
                </w:r>
                <w:r w:rsidR="00BD074E" w:rsidRPr="00BD074E">
                  <w:t>Pre-Appointment BIM Execution Plan Template</w:t>
                </w:r>
              </w:sdtContent>
            </w:sdt>
            <w:r w:rsidR="0005152D">
              <w:t xml:space="preserve"> </w:t>
            </w:r>
          </w:p>
        </w:tc>
      </w:tr>
      <w:tr w:rsidR="009E4D31" w:rsidRPr="006B1DEA" w14:paraId="3048449B" w14:textId="77777777" w:rsidTr="003E5900">
        <w:trPr>
          <w:trHeight w:hRule="exact" w:val="1418"/>
          <w:jc w:val="left"/>
        </w:trPr>
        <w:tc>
          <w:tcPr>
            <w:tcW w:w="9779" w:type="dxa"/>
          </w:tcPr>
          <w:p w14:paraId="379D801A" w14:textId="7775A4D4" w:rsidR="009E4D31" w:rsidRPr="006B1DEA" w:rsidRDefault="009E4D31" w:rsidP="003E5900"/>
        </w:tc>
      </w:tr>
      <w:tr w:rsidR="009E4D31" w:rsidRPr="007F1477" w14:paraId="4F45806D" w14:textId="77777777" w:rsidTr="003E5900">
        <w:trPr>
          <w:jc w:val="left"/>
        </w:trPr>
        <w:tc>
          <w:tcPr>
            <w:tcW w:w="9779" w:type="dxa"/>
          </w:tcPr>
          <w:p w14:paraId="5F7CBC02" w14:textId="02293B41" w:rsidR="009E4D31" w:rsidRPr="007F1477" w:rsidRDefault="009E4D31" w:rsidP="003E5900">
            <w:pPr>
              <w:pStyle w:val="PublicationNo"/>
              <w:ind w:left="30"/>
            </w:pPr>
          </w:p>
        </w:tc>
      </w:tr>
      <w:tr w:rsidR="009E4D31" w:rsidRPr="007F1477" w14:paraId="5902137E" w14:textId="77777777" w:rsidTr="003E5900">
        <w:trPr>
          <w:jc w:val="left"/>
        </w:trPr>
        <w:tc>
          <w:tcPr>
            <w:tcW w:w="9779" w:type="dxa"/>
          </w:tcPr>
          <w:sdt>
            <w:sdtPr>
              <w:alias w:val="Date"/>
              <w:tag w:val="Date"/>
              <w:id w:val="1523119297"/>
              <w:lock w:val="sdtLocked"/>
              <w:placeholder>
                <w:docPart w:val="83BAA7606C7046068A64AEF6EE435D5D"/>
              </w:placeholder>
              <w15:color w:val="00FF00"/>
              <w:date w:fullDate="2026-06-01T00:00:00Z">
                <w:dateFormat w:val="MMMM yyyy"/>
                <w:lid w:val="en-GB"/>
                <w:storeMappedDataAs w:val="dateTime"/>
                <w:calendar w:val="gregorian"/>
              </w:date>
            </w:sdtPr>
            <w:sdtEndPr/>
            <w:sdtContent>
              <w:p w14:paraId="385CBE6C" w14:textId="492054FB" w:rsidR="009E4D31" w:rsidRPr="007F1477" w:rsidRDefault="009C7A1A" w:rsidP="003E5900">
                <w:pPr>
                  <w:pStyle w:val="Date"/>
                  <w:ind w:left="30"/>
                </w:pPr>
                <w:r>
                  <w:t>June 2026</w:t>
                </w:r>
              </w:p>
            </w:sdtContent>
          </w:sdt>
        </w:tc>
      </w:tr>
    </w:tbl>
    <w:p w14:paraId="2D5CC613" w14:textId="5BE56D7C" w:rsidR="00A43FEF" w:rsidRDefault="008A7CB9" w:rsidP="00F67F21">
      <w:r>
        <w:br w:type="textWrapping" w:clear="all"/>
      </w:r>
    </w:p>
    <w:p w14:paraId="729AA217" w14:textId="77777777" w:rsidR="000A1BEE" w:rsidRDefault="000A1BEE" w:rsidP="00F67F21"/>
    <w:p w14:paraId="12E2799F" w14:textId="06421623" w:rsidR="000A1BEE" w:rsidRDefault="000A1BEE" w:rsidP="00F67F21">
      <w:pPr>
        <w:sectPr w:rsidR="000A1BEE" w:rsidSect="00802ACE">
          <w:headerReference w:type="even" r:id="rId16"/>
          <w:headerReference w:type="default" r:id="rId17"/>
          <w:footerReference w:type="even" r:id="rId18"/>
          <w:footerReference w:type="default" r:id="rId19"/>
          <w:headerReference w:type="first" r:id="rId20"/>
          <w:footerReference w:type="first" r:id="rId21"/>
          <w:pgSz w:w="11906" w:h="16838" w:code="9"/>
          <w:pgMar w:top="1418" w:right="851" w:bottom="1247" w:left="1276" w:header="709" w:footer="709" w:gutter="0"/>
          <w:pgNumType w:fmt="lowerRoman"/>
          <w:cols w:space="708"/>
          <w:formProt w:val="0"/>
          <w:docGrid w:linePitch="360"/>
        </w:sectPr>
      </w:pPr>
    </w:p>
    <w:p w14:paraId="1FD154D3" w14:textId="4043B512" w:rsidR="00013182" w:rsidRPr="00013182" w:rsidRDefault="00013182" w:rsidP="00013182">
      <w:pPr>
        <w:rPr>
          <w:sz w:val="2"/>
          <w:szCs w:val="2"/>
        </w:rPr>
      </w:pPr>
      <w:bookmarkStart w:id="0" w:name="QuickMark"/>
      <w:bookmarkEnd w:id="0"/>
    </w:p>
    <w:p w14:paraId="151689A8" w14:textId="77777777" w:rsidR="00D62EC4" w:rsidRDefault="00D62EC4" w:rsidP="00D62EC4">
      <w:pPr>
        <w:pStyle w:val="TableofContents"/>
      </w:pPr>
      <w:r>
        <w:t>Contents</w:t>
      </w:r>
    </w:p>
    <w:sdt>
      <w:sdtPr>
        <w:rPr>
          <w:rFonts w:eastAsiaTheme="minorHAnsi"/>
          <w:b w:val="0"/>
          <w:noProof w:val="0"/>
          <w:sz w:val="22"/>
          <w:szCs w:val="20"/>
          <w:lang w:eastAsia="en-US"/>
        </w:rPr>
        <w:id w:val="-497582817"/>
        <w:docPartObj>
          <w:docPartGallery w:val="Table of Contents"/>
          <w:docPartUnique/>
        </w:docPartObj>
      </w:sdtPr>
      <w:sdtEndPr>
        <w:rPr>
          <w:rFonts w:eastAsiaTheme="minorEastAsia"/>
          <w:szCs w:val="22"/>
          <w:lang w:eastAsia="zh-CN"/>
        </w:rPr>
      </w:sdtEndPr>
      <w:sdtContent>
        <w:sdt>
          <w:sdtPr>
            <w:rPr>
              <w:rFonts w:eastAsiaTheme="minorHAnsi"/>
              <w:b w:val="0"/>
              <w:noProof w:val="0"/>
              <w:sz w:val="22"/>
              <w:szCs w:val="20"/>
              <w:lang w:eastAsia="en-US"/>
            </w:rPr>
            <w:id w:val="2092345236"/>
            <w:docPartObj>
              <w:docPartGallery w:val="Table of Contents"/>
              <w:docPartUnique/>
            </w:docPartObj>
          </w:sdtPr>
          <w:sdtEndPr>
            <w:rPr>
              <w:rFonts w:eastAsiaTheme="minorEastAsia"/>
              <w:szCs w:val="22"/>
              <w:lang w:eastAsia="zh-CN"/>
            </w:rPr>
          </w:sdtEndPr>
          <w:sdtContent>
            <w:p w14:paraId="43602CC8" w14:textId="13501B89" w:rsidR="000305B0" w:rsidRDefault="00D62EC4">
              <w:pPr>
                <w:pStyle w:val="TOC1"/>
                <w:rPr>
                  <w:rFonts w:asciiTheme="minorHAnsi" w:hAnsiTheme="minorHAnsi"/>
                  <w:b w:val="0"/>
                  <w:kern w:val="2"/>
                  <w:szCs w:val="24"/>
                  <w:lang w:eastAsia="en-GB"/>
                  <w14:ligatures w14:val="standardContextual"/>
                </w:rPr>
              </w:pPr>
              <w:r>
                <w:rPr>
                  <w:lang w:val="en-IE" w:eastAsia="en-IE"/>
                </w:rPr>
                <w:fldChar w:fldCharType="begin"/>
              </w:r>
              <w:r>
                <w:rPr>
                  <w:lang w:val="en-IE" w:eastAsia="en-IE"/>
                </w:rPr>
                <w:instrText xml:space="preserve"> TOC \h \z \t "Heading 1,1,Heading 2,2,Heading 6,1"</w:instrText>
              </w:r>
              <w:r>
                <w:rPr>
                  <w:lang w:val="en-IE" w:eastAsia="en-IE"/>
                </w:rPr>
                <w:fldChar w:fldCharType="separate"/>
              </w:r>
              <w:hyperlink w:anchor="_Toc231203589" w:history="1">
                <w:r w:rsidR="000305B0" w:rsidRPr="00B5346D">
                  <w:rPr>
                    <w:rStyle w:val="Hyperlink"/>
                  </w:rPr>
                  <w:t>1.</w:t>
                </w:r>
                <w:r w:rsidR="000305B0">
                  <w:rPr>
                    <w:rFonts w:asciiTheme="minorHAnsi" w:hAnsiTheme="minorHAnsi"/>
                    <w:b w:val="0"/>
                    <w:kern w:val="2"/>
                    <w:szCs w:val="24"/>
                    <w:lang w:eastAsia="en-GB"/>
                    <w14:ligatures w14:val="standardContextual"/>
                  </w:rPr>
                  <w:tab/>
                </w:r>
                <w:r w:rsidR="000305B0" w:rsidRPr="00B5346D">
                  <w:rPr>
                    <w:rStyle w:val="Hyperlink"/>
                  </w:rPr>
                  <w:t>Guidance on using this Template</w:t>
                </w:r>
                <w:r w:rsidR="000305B0">
                  <w:rPr>
                    <w:webHidden/>
                  </w:rPr>
                  <w:tab/>
                </w:r>
                <w:r w:rsidR="000305B0">
                  <w:rPr>
                    <w:webHidden/>
                  </w:rPr>
                  <w:fldChar w:fldCharType="begin"/>
                </w:r>
                <w:r w:rsidR="000305B0">
                  <w:rPr>
                    <w:webHidden/>
                  </w:rPr>
                  <w:instrText xml:space="preserve"> PAGEREF _Toc231203589 \h </w:instrText>
                </w:r>
                <w:r w:rsidR="000305B0">
                  <w:rPr>
                    <w:webHidden/>
                  </w:rPr>
                </w:r>
                <w:r w:rsidR="000305B0">
                  <w:rPr>
                    <w:webHidden/>
                  </w:rPr>
                  <w:fldChar w:fldCharType="separate"/>
                </w:r>
                <w:r w:rsidR="0053268A">
                  <w:rPr>
                    <w:webHidden/>
                  </w:rPr>
                  <w:t>1</w:t>
                </w:r>
                <w:r w:rsidR="000305B0">
                  <w:rPr>
                    <w:webHidden/>
                  </w:rPr>
                  <w:fldChar w:fldCharType="end"/>
                </w:r>
              </w:hyperlink>
            </w:p>
            <w:p w14:paraId="5BA2D16B" w14:textId="5A70C585" w:rsidR="000305B0" w:rsidRDefault="000305B0">
              <w:pPr>
                <w:pStyle w:val="TOC1"/>
                <w:rPr>
                  <w:rFonts w:asciiTheme="minorHAnsi" w:hAnsiTheme="minorHAnsi"/>
                  <w:b w:val="0"/>
                  <w:kern w:val="2"/>
                  <w:szCs w:val="24"/>
                  <w:lang w:eastAsia="en-GB"/>
                  <w14:ligatures w14:val="standardContextual"/>
                </w:rPr>
              </w:pPr>
              <w:hyperlink w:anchor="_Toc231203590" w:history="1">
                <w:r w:rsidRPr="00B5346D">
                  <w:rPr>
                    <w:rStyle w:val="Hyperlink"/>
                  </w:rPr>
                  <w:t>2.</w:t>
                </w:r>
                <w:r>
                  <w:rPr>
                    <w:rFonts w:asciiTheme="minorHAnsi" w:hAnsiTheme="minorHAnsi"/>
                    <w:b w:val="0"/>
                    <w:kern w:val="2"/>
                    <w:szCs w:val="24"/>
                    <w:lang w:eastAsia="en-GB"/>
                    <w14:ligatures w14:val="standardContextual"/>
                  </w:rPr>
                  <w:tab/>
                </w:r>
                <w:r w:rsidRPr="00B5346D">
                  <w:rPr>
                    <w:rStyle w:val="Hyperlink"/>
                  </w:rPr>
                  <w:t>Scope and Purpose</w:t>
                </w:r>
                <w:r>
                  <w:rPr>
                    <w:webHidden/>
                  </w:rPr>
                  <w:tab/>
                </w:r>
                <w:r>
                  <w:rPr>
                    <w:webHidden/>
                  </w:rPr>
                  <w:fldChar w:fldCharType="begin"/>
                </w:r>
                <w:r>
                  <w:rPr>
                    <w:webHidden/>
                  </w:rPr>
                  <w:instrText xml:space="preserve"> PAGEREF _Toc231203590 \h </w:instrText>
                </w:r>
                <w:r>
                  <w:rPr>
                    <w:webHidden/>
                  </w:rPr>
                </w:r>
                <w:r>
                  <w:rPr>
                    <w:webHidden/>
                  </w:rPr>
                  <w:fldChar w:fldCharType="separate"/>
                </w:r>
                <w:r w:rsidR="0053268A">
                  <w:rPr>
                    <w:webHidden/>
                  </w:rPr>
                  <w:t>2</w:t>
                </w:r>
                <w:r>
                  <w:rPr>
                    <w:webHidden/>
                  </w:rPr>
                  <w:fldChar w:fldCharType="end"/>
                </w:r>
              </w:hyperlink>
            </w:p>
            <w:p w14:paraId="1048CAC5" w14:textId="13D7EE80" w:rsidR="000305B0" w:rsidRDefault="000305B0">
              <w:pPr>
                <w:pStyle w:val="TOC2"/>
                <w:rPr>
                  <w:rFonts w:asciiTheme="minorHAnsi" w:hAnsiTheme="minorHAnsi"/>
                  <w:noProof/>
                  <w:kern w:val="2"/>
                  <w:sz w:val="24"/>
                  <w:szCs w:val="24"/>
                  <w:lang w:eastAsia="en-GB"/>
                  <w14:ligatures w14:val="standardContextual"/>
                </w:rPr>
              </w:pPr>
              <w:hyperlink w:anchor="_Toc231203591" w:history="1">
                <w:r w:rsidRPr="00B5346D">
                  <w:rPr>
                    <w:rStyle w:val="Hyperlink"/>
                    <w:noProof/>
                  </w:rPr>
                  <w:t>2.1</w:t>
                </w:r>
                <w:r>
                  <w:rPr>
                    <w:rFonts w:asciiTheme="minorHAnsi" w:hAnsiTheme="minorHAnsi"/>
                    <w:noProof/>
                    <w:kern w:val="2"/>
                    <w:sz w:val="24"/>
                    <w:szCs w:val="24"/>
                    <w:lang w:eastAsia="en-GB"/>
                    <w14:ligatures w14:val="standardContextual"/>
                  </w:rPr>
                  <w:tab/>
                </w:r>
                <w:r w:rsidRPr="00B5346D">
                  <w:rPr>
                    <w:rStyle w:val="Hyperlink"/>
                    <w:noProof/>
                  </w:rPr>
                  <w:t>Documents Relationship</w:t>
                </w:r>
                <w:r>
                  <w:rPr>
                    <w:noProof/>
                    <w:webHidden/>
                  </w:rPr>
                  <w:tab/>
                </w:r>
                <w:r>
                  <w:rPr>
                    <w:noProof/>
                    <w:webHidden/>
                  </w:rPr>
                  <w:fldChar w:fldCharType="begin"/>
                </w:r>
                <w:r>
                  <w:rPr>
                    <w:noProof/>
                    <w:webHidden/>
                  </w:rPr>
                  <w:instrText xml:space="preserve"> PAGEREF _Toc231203591 \h </w:instrText>
                </w:r>
                <w:r>
                  <w:rPr>
                    <w:noProof/>
                    <w:webHidden/>
                  </w:rPr>
                </w:r>
                <w:r>
                  <w:rPr>
                    <w:noProof/>
                    <w:webHidden/>
                  </w:rPr>
                  <w:fldChar w:fldCharType="separate"/>
                </w:r>
                <w:r w:rsidR="0053268A">
                  <w:rPr>
                    <w:noProof/>
                    <w:webHidden/>
                  </w:rPr>
                  <w:t>2</w:t>
                </w:r>
                <w:r>
                  <w:rPr>
                    <w:noProof/>
                    <w:webHidden/>
                  </w:rPr>
                  <w:fldChar w:fldCharType="end"/>
                </w:r>
              </w:hyperlink>
            </w:p>
            <w:p w14:paraId="53979353" w14:textId="44866B4F" w:rsidR="000305B0" w:rsidRDefault="000305B0">
              <w:pPr>
                <w:pStyle w:val="TOC1"/>
                <w:rPr>
                  <w:rFonts w:asciiTheme="minorHAnsi" w:hAnsiTheme="minorHAnsi"/>
                  <w:b w:val="0"/>
                  <w:kern w:val="2"/>
                  <w:szCs w:val="24"/>
                  <w:lang w:eastAsia="en-GB"/>
                  <w14:ligatures w14:val="standardContextual"/>
                </w:rPr>
              </w:pPr>
              <w:hyperlink w:anchor="_Toc231203592" w:history="1">
                <w:r w:rsidRPr="00B5346D">
                  <w:rPr>
                    <w:rStyle w:val="Hyperlink"/>
                  </w:rPr>
                  <w:t>3.</w:t>
                </w:r>
                <w:r>
                  <w:rPr>
                    <w:rFonts w:asciiTheme="minorHAnsi" w:hAnsiTheme="minorHAnsi"/>
                    <w:b w:val="0"/>
                    <w:kern w:val="2"/>
                    <w:szCs w:val="24"/>
                    <w:lang w:eastAsia="en-GB"/>
                    <w14:ligatures w14:val="standardContextual"/>
                  </w:rPr>
                  <w:tab/>
                </w:r>
                <w:r w:rsidRPr="00B5346D">
                  <w:rPr>
                    <w:rStyle w:val="Hyperlink"/>
                  </w:rPr>
                  <w:t>Information Management Function</w:t>
                </w:r>
                <w:r>
                  <w:rPr>
                    <w:webHidden/>
                  </w:rPr>
                  <w:tab/>
                </w:r>
                <w:r>
                  <w:rPr>
                    <w:webHidden/>
                  </w:rPr>
                  <w:fldChar w:fldCharType="begin"/>
                </w:r>
                <w:r>
                  <w:rPr>
                    <w:webHidden/>
                  </w:rPr>
                  <w:instrText xml:space="preserve"> PAGEREF _Toc231203592 \h </w:instrText>
                </w:r>
                <w:r>
                  <w:rPr>
                    <w:webHidden/>
                  </w:rPr>
                </w:r>
                <w:r>
                  <w:rPr>
                    <w:webHidden/>
                  </w:rPr>
                  <w:fldChar w:fldCharType="separate"/>
                </w:r>
                <w:r w:rsidR="0053268A">
                  <w:rPr>
                    <w:webHidden/>
                  </w:rPr>
                  <w:t>4</w:t>
                </w:r>
                <w:r>
                  <w:rPr>
                    <w:webHidden/>
                  </w:rPr>
                  <w:fldChar w:fldCharType="end"/>
                </w:r>
              </w:hyperlink>
            </w:p>
            <w:p w14:paraId="78FBB3FC" w14:textId="7C2FD966" w:rsidR="000305B0" w:rsidRDefault="000305B0">
              <w:pPr>
                <w:pStyle w:val="TOC2"/>
                <w:rPr>
                  <w:rFonts w:asciiTheme="minorHAnsi" w:hAnsiTheme="minorHAnsi"/>
                  <w:noProof/>
                  <w:kern w:val="2"/>
                  <w:sz w:val="24"/>
                  <w:szCs w:val="24"/>
                  <w:lang w:eastAsia="en-GB"/>
                  <w14:ligatures w14:val="standardContextual"/>
                </w:rPr>
              </w:pPr>
              <w:hyperlink w:anchor="_Toc231203593" w:history="1">
                <w:r w:rsidRPr="00B5346D">
                  <w:rPr>
                    <w:rStyle w:val="Hyperlink"/>
                    <w:noProof/>
                  </w:rPr>
                  <w:t>3.1</w:t>
                </w:r>
                <w:r>
                  <w:rPr>
                    <w:rFonts w:asciiTheme="minorHAnsi" w:hAnsiTheme="minorHAnsi"/>
                    <w:noProof/>
                    <w:kern w:val="2"/>
                    <w:sz w:val="24"/>
                    <w:szCs w:val="24"/>
                    <w:lang w:eastAsia="en-GB"/>
                    <w14:ligatures w14:val="standardContextual"/>
                  </w:rPr>
                  <w:tab/>
                </w:r>
                <w:r w:rsidRPr="00B5346D">
                  <w:rPr>
                    <w:rStyle w:val="Hyperlink"/>
                    <w:noProof/>
                  </w:rPr>
                  <w:t>Project Overview</w:t>
                </w:r>
                <w:r>
                  <w:rPr>
                    <w:noProof/>
                    <w:webHidden/>
                  </w:rPr>
                  <w:tab/>
                </w:r>
                <w:r>
                  <w:rPr>
                    <w:noProof/>
                    <w:webHidden/>
                  </w:rPr>
                  <w:fldChar w:fldCharType="begin"/>
                </w:r>
                <w:r>
                  <w:rPr>
                    <w:noProof/>
                    <w:webHidden/>
                  </w:rPr>
                  <w:instrText xml:space="preserve"> PAGEREF _Toc231203593 \h </w:instrText>
                </w:r>
                <w:r>
                  <w:rPr>
                    <w:noProof/>
                    <w:webHidden/>
                  </w:rPr>
                </w:r>
                <w:r>
                  <w:rPr>
                    <w:noProof/>
                    <w:webHidden/>
                  </w:rPr>
                  <w:fldChar w:fldCharType="separate"/>
                </w:r>
                <w:r w:rsidR="0053268A">
                  <w:rPr>
                    <w:noProof/>
                    <w:webHidden/>
                  </w:rPr>
                  <w:t>4</w:t>
                </w:r>
                <w:r>
                  <w:rPr>
                    <w:noProof/>
                    <w:webHidden/>
                  </w:rPr>
                  <w:fldChar w:fldCharType="end"/>
                </w:r>
              </w:hyperlink>
            </w:p>
            <w:p w14:paraId="6B34CCC5" w14:textId="5FEBBEE6" w:rsidR="000305B0" w:rsidRDefault="000305B0">
              <w:pPr>
                <w:pStyle w:val="TOC2"/>
                <w:rPr>
                  <w:rFonts w:asciiTheme="minorHAnsi" w:hAnsiTheme="minorHAnsi"/>
                  <w:noProof/>
                  <w:kern w:val="2"/>
                  <w:sz w:val="24"/>
                  <w:szCs w:val="24"/>
                  <w:lang w:eastAsia="en-GB"/>
                  <w14:ligatures w14:val="standardContextual"/>
                </w:rPr>
              </w:pPr>
              <w:hyperlink w:anchor="_Toc231203594" w:history="1">
                <w:r w:rsidRPr="00B5346D">
                  <w:rPr>
                    <w:rStyle w:val="Hyperlink"/>
                    <w:noProof/>
                  </w:rPr>
                  <w:t>3.2</w:t>
                </w:r>
                <w:r>
                  <w:rPr>
                    <w:rFonts w:asciiTheme="minorHAnsi" w:hAnsiTheme="minorHAnsi"/>
                    <w:noProof/>
                    <w:kern w:val="2"/>
                    <w:sz w:val="24"/>
                    <w:szCs w:val="24"/>
                    <w:lang w:eastAsia="en-GB"/>
                    <w14:ligatures w14:val="standardContextual"/>
                  </w:rPr>
                  <w:tab/>
                </w:r>
                <w:r w:rsidRPr="00B5346D">
                  <w:rPr>
                    <w:rStyle w:val="Hyperlink"/>
                    <w:noProof/>
                  </w:rPr>
                  <w:t>Project Information</w:t>
                </w:r>
                <w:r>
                  <w:rPr>
                    <w:noProof/>
                    <w:webHidden/>
                  </w:rPr>
                  <w:tab/>
                </w:r>
                <w:r>
                  <w:rPr>
                    <w:noProof/>
                    <w:webHidden/>
                  </w:rPr>
                  <w:fldChar w:fldCharType="begin"/>
                </w:r>
                <w:r>
                  <w:rPr>
                    <w:noProof/>
                    <w:webHidden/>
                  </w:rPr>
                  <w:instrText xml:space="preserve"> PAGEREF _Toc231203594 \h </w:instrText>
                </w:r>
                <w:r>
                  <w:rPr>
                    <w:noProof/>
                    <w:webHidden/>
                  </w:rPr>
                </w:r>
                <w:r>
                  <w:rPr>
                    <w:noProof/>
                    <w:webHidden/>
                  </w:rPr>
                  <w:fldChar w:fldCharType="separate"/>
                </w:r>
                <w:r w:rsidR="0053268A">
                  <w:rPr>
                    <w:noProof/>
                    <w:webHidden/>
                  </w:rPr>
                  <w:t>4</w:t>
                </w:r>
                <w:r>
                  <w:rPr>
                    <w:noProof/>
                    <w:webHidden/>
                  </w:rPr>
                  <w:fldChar w:fldCharType="end"/>
                </w:r>
              </w:hyperlink>
            </w:p>
            <w:p w14:paraId="63A09614" w14:textId="20EC95A1" w:rsidR="000305B0" w:rsidRDefault="000305B0">
              <w:pPr>
                <w:pStyle w:val="TOC2"/>
                <w:rPr>
                  <w:rFonts w:asciiTheme="minorHAnsi" w:hAnsiTheme="minorHAnsi"/>
                  <w:noProof/>
                  <w:kern w:val="2"/>
                  <w:sz w:val="24"/>
                  <w:szCs w:val="24"/>
                  <w:lang w:eastAsia="en-GB"/>
                  <w14:ligatures w14:val="standardContextual"/>
                </w:rPr>
              </w:pPr>
              <w:hyperlink w:anchor="_Toc231203595" w:history="1">
                <w:r w:rsidRPr="00B5346D">
                  <w:rPr>
                    <w:rStyle w:val="Hyperlink"/>
                    <w:noProof/>
                  </w:rPr>
                  <w:t>3.3</w:t>
                </w:r>
                <w:r>
                  <w:rPr>
                    <w:rFonts w:asciiTheme="minorHAnsi" w:hAnsiTheme="minorHAnsi"/>
                    <w:noProof/>
                    <w:kern w:val="2"/>
                    <w:sz w:val="24"/>
                    <w:szCs w:val="24"/>
                    <w:lang w:eastAsia="en-GB"/>
                    <w14:ligatures w14:val="standardContextual"/>
                  </w:rPr>
                  <w:tab/>
                </w:r>
                <w:r w:rsidRPr="00B5346D">
                  <w:rPr>
                    <w:rStyle w:val="Hyperlink"/>
                    <w:noProof/>
                  </w:rPr>
                  <w:t>Organisation Structure and Commercial Relationship of the Delivery Team</w:t>
                </w:r>
                <w:r>
                  <w:rPr>
                    <w:noProof/>
                    <w:webHidden/>
                  </w:rPr>
                  <w:tab/>
                </w:r>
                <w:r>
                  <w:rPr>
                    <w:noProof/>
                    <w:webHidden/>
                  </w:rPr>
                  <w:fldChar w:fldCharType="begin"/>
                </w:r>
                <w:r>
                  <w:rPr>
                    <w:noProof/>
                    <w:webHidden/>
                  </w:rPr>
                  <w:instrText xml:space="preserve"> PAGEREF _Toc231203595 \h </w:instrText>
                </w:r>
                <w:r>
                  <w:rPr>
                    <w:noProof/>
                    <w:webHidden/>
                  </w:rPr>
                </w:r>
                <w:r>
                  <w:rPr>
                    <w:noProof/>
                    <w:webHidden/>
                  </w:rPr>
                  <w:fldChar w:fldCharType="separate"/>
                </w:r>
                <w:r w:rsidR="0053268A">
                  <w:rPr>
                    <w:noProof/>
                    <w:webHidden/>
                  </w:rPr>
                  <w:t>4</w:t>
                </w:r>
                <w:r>
                  <w:rPr>
                    <w:noProof/>
                    <w:webHidden/>
                  </w:rPr>
                  <w:fldChar w:fldCharType="end"/>
                </w:r>
              </w:hyperlink>
            </w:p>
            <w:p w14:paraId="22AA687D" w14:textId="212D10CC" w:rsidR="000305B0" w:rsidRDefault="000305B0">
              <w:pPr>
                <w:pStyle w:val="TOC2"/>
                <w:rPr>
                  <w:rFonts w:asciiTheme="minorHAnsi" w:hAnsiTheme="minorHAnsi"/>
                  <w:noProof/>
                  <w:kern w:val="2"/>
                  <w:sz w:val="24"/>
                  <w:szCs w:val="24"/>
                  <w:lang w:eastAsia="en-GB"/>
                  <w14:ligatures w14:val="standardContextual"/>
                </w:rPr>
              </w:pPr>
              <w:hyperlink w:anchor="_Toc231203596" w:history="1">
                <w:r w:rsidRPr="00B5346D">
                  <w:rPr>
                    <w:rStyle w:val="Hyperlink"/>
                    <w:noProof/>
                  </w:rPr>
                  <w:t>3.4</w:t>
                </w:r>
                <w:r>
                  <w:rPr>
                    <w:rFonts w:asciiTheme="minorHAnsi" w:hAnsiTheme="minorHAnsi"/>
                    <w:noProof/>
                    <w:kern w:val="2"/>
                    <w:sz w:val="24"/>
                    <w:szCs w:val="24"/>
                    <w:lang w:eastAsia="en-GB"/>
                    <w14:ligatures w14:val="standardContextual"/>
                  </w:rPr>
                  <w:tab/>
                </w:r>
                <w:r w:rsidRPr="00B5346D">
                  <w:rPr>
                    <w:rStyle w:val="Hyperlink"/>
                    <w:noProof/>
                  </w:rPr>
                  <w:t>Delivery Team</w:t>
                </w:r>
                <w:r>
                  <w:rPr>
                    <w:noProof/>
                    <w:webHidden/>
                  </w:rPr>
                  <w:tab/>
                </w:r>
                <w:r>
                  <w:rPr>
                    <w:noProof/>
                    <w:webHidden/>
                  </w:rPr>
                  <w:fldChar w:fldCharType="begin"/>
                </w:r>
                <w:r>
                  <w:rPr>
                    <w:noProof/>
                    <w:webHidden/>
                  </w:rPr>
                  <w:instrText xml:space="preserve"> PAGEREF _Toc231203596 \h </w:instrText>
                </w:r>
                <w:r>
                  <w:rPr>
                    <w:noProof/>
                    <w:webHidden/>
                  </w:rPr>
                </w:r>
                <w:r>
                  <w:rPr>
                    <w:noProof/>
                    <w:webHidden/>
                  </w:rPr>
                  <w:fldChar w:fldCharType="separate"/>
                </w:r>
                <w:r w:rsidR="0053268A">
                  <w:rPr>
                    <w:noProof/>
                    <w:webHidden/>
                  </w:rPr>
                  <w:t>5</w:t>
                </w:r>
                <w:r>
                  <w:rPr>
                    <w:noProof/>
                    <w:webHidden/>
                  </w:rPr>
                  <w:fldChar w:fldCharType="end"/>
                </w:r>
              </w:hyperlink>
            </w:p>
            <w:p w14:paraId="7E775A79" w14:textId="28C65C18" w:rsidR="000305B0" w:rsidRDefault="000305B0">
              <w:pPr>
                <w:pStyle w:val="TOC1"/>
                <w:rPr>
                  <w:rFonts w:asciiTheme="minorHAnsi" w:hAnsiTheme="minorHAnsi"/>
                  <w:b w:val="0"/>
                  <w:kern w:val="2"/>
                  <w:szCs w:val="24"/>
                  <w:lang w:eastAsia="en-GB"/>
                  <w14:ligatures w14:val="standardContextual"/>
                </w:rPr>
              </w:pPr>
              <w:hyperlink w:anchor="_Toc231203597" w:history="1">
                <w:r w:rsidRPr="00B5346D">
                  <w:rPr>
                    <w:rStyle w:val="Hyperlink"/>
                  </w:rPr>
                  <w:t>4.</w:t>
                </w:r>
                <w:r>
                  <w:rPr>
                    <w:rFonts w:asciiTheme="minorHAnsi" w:hAnsiTheme="minorHAnsi"/>
                    <w:b w:val="0"/>
                    <w:kern w:val="2"/>
                    <w:szCs w:val="24"/>
                    <w:lang w:eastAsia="en-GB"/>
                    <w14:ligatures w14:val="standardContextual"/>
                  </w:rPr>
                  <w:tab/>
                </w:r>
                <w:r w:rsidRPr="00B5346D">
                  <w:rPr>
                    <w:rStyle w:val="Hyperlink"/>
                  </w:rPr>
                  <w:t>Information Delivery Strategy</w:t>
                </w:r>
                <w:r>
                  <w:rPr>
                    <w:webHidden/>
                  </w:rPr>
                  <w:tab/>
                </w:r>
                <w:r>
                  <w:rPr>
                    <w:webHidden/>
                  </w:rPr>
                  <w:fldChar w:fldCharType="begin"/>
                </w:r>
                <w:r>
                  <w:rPr>
                    <w:webHidden/>
                  </w:rPr>
                  <w:instrText xml:space="preserve"> PAGEREF _Toc231203597 \h </w:instrText>
                </w:r>
                <w:r>
                  <w:rPr>
                    <w:webHidden/>
                  </w:rPr>
                </w:r>
                <w:r>
                  <w:rPr>
                    <w:webHidden/>
                  </w:rPr>
                  <w:fldChar w:fldCharType="separate"/>
                </w:r>
                <w:r w:rsidR="0053268A">
                  <w:rPr>
                    <w:webHidden/>
                  </w:rPr>
                  <w:t>6</w:t>
                </w:r>
                <w:r>
                  <w:rPr>
                    <w:webHidden/>
                  </w:rPr>
                  <w:fldChar w:fldCharType="end"/>
                </w:r>
              </w:hyperlink>
            </w:p>
            <w:p w14:paraId="43D6D6B5" w14:textId="7998324B" w:rsidR="000305B0" w:rsidRDefault="000305B0">
              <w:pPr>
                <w:pStyle w:val="TOC2"/>
                <w:rPr>
                  <w:rFonts w:asciiTheme="minorHAnsi" w:hAnsiTheme="minorHAnsi"/>
                  <w:noProof/>
                  <w:kern w:val="2"/>
                  <w:sz w:val="24"/>
                  <w:szCs w:val="24"/>
                  <w:lang w:eastAsia="en-GB"/>
                  <w14:ligatures w14:val="standardContextual"/>
                </w:rPr>
              </w:pPr>
              <w:hyperlink w:anchor="_Toc231203598" w:history="1">
                <w:r w:rsidRPr="00B5346D">
                  <w:rPr>
                    <w:rStyle w:val="Hyperlink"/>
                    <w:noProof/>
                  </w:rPr>
                  <w:t>4.1</w:t>
                </w:r>
                <w:r>
                  <w:rPr>
                    <w:rFonts w:asciiTheme="minorHAnsi" w:hAnsiTheme="minorHAnsi"/>
                    <w:noProof/>
                    <w:kern w:val="2"/>
                    <w:sz w:val="24"/>
                    <w:szCs w:val="24"/>
                    <w:lang w:eastAsia="en-GB"/>
                    <w14:ligatures w14:val="standardContextual"/>
                  </w:rPr>
                  <w:tab/>
                </w:r>
                <w:r w:rsidRPr="00B5346D">
                  <w:rPr>
                    <w:rStyle w:val="Hyperlink"/>
                    <w:noProof/>
                  </w:rPr>
                  <w:t>Approach to meeting the Appointing Party’s Exchange Information Requirements.</w:t>
                </w:r>
                <w:r>
                  <w:rPr>
                    <w:noProof/>
                    <w:webHidden/>
                  </w:rPr>
                  <w:tab/>
                </w:r>
                <w:r>
                  <w:rPr>
                    <w:noProof/>
                    <w:webHidden/>
                  </w:rPr>
                  <w:fldChar w:fldCharType="begin"/>
                </w:r>
                <w:r>
                  <w:rPr>
                    <w:noProof/>
                    <w:webHidden/>
                  </w:rPr>
                  <w:instrText xml:space="preserve"> PAGEREF _Toc231203598 \h </w:instrText>
                </w:r>
                <w:r>
                  <w:rPr>
                    <w:noProof/>
                    <w:webHidden/>
                  </w:rPr>
                </w:r>
                <w:r>
                  <w:rPr>
                    <w:noProof/>
                    <w:webHidden/>
                  </w:rPr>
                  <w:fldChar w:fldCharType="separate"/>
                </w:r>
                <w:r w:rsidR="0053268A">
                  <w:rPr>
                    <w:noProof/>
                    <w:webHidden/>
                  </w:rPr>
                  <w:t>6</w:t>
                </w:r>
                <w:r>
                  <w:rPr>
                    <w:noProof/>
                    <w:webHidden/>
                  </w:rPr>
                  <w:fldChar w:fldCharType="end"/>
                </w:r>
              </w:hyperlink>
            </w:p>
            <w:p w14:paraId="23F7B63F" w14:textId="2C9A9899" w:rsidR="000305B0" w:rsidRDefault="000305B0">
              <w:pPr>
                <w:pStyle w:val="TOC2"/>
                <w:rPr>
                  <w:rFonts w:asciiTheme="minorHAnsi" w:hAnsiTheme="minorHAnsi"/>
                  <w:noProof/>
                  <w:kern w:val="2"/>
                  <w:sz w:val="24"/>
                  <w:szCs w:val="24"/>
                  <w:lang w:eastAsia="en-GB"/>
                  <w14:ligatures w14:val="standardContextual"/>
                </w:rPr>
              </w:pPr>
              <w:hyperlink w:anchor="_Toc231203599" w:history="1">
                <w:r w:rsidRPr="00B5346D">
                  <w:rPr>
                    <w:rStyle w:val="Hyperlink"/>
                    <w:noProof/>
                  </w:rPr>
                  <w:t>4.2</w:t>
                </w:r>
                <w:r>
                  <w:rPr>
                    <w:rFonts w:asciiTheme="minorHAnsi" w:hAnsiTheme="minorHAnsi"/>
                    <w:noProof/>
                    <w:kern w:val="2"/>
                    <w:sz w:val="24"/>
                    <w:szCs w:val="24"/>
                    <w:lang w:eastAsia="en-GB"/>
                    <w14:ligatures w14:val="standardContextual"/>
                  </w:rPr>
                  <w:tab/>
                </w:r>
                <w:r w:rsidRPr="00B5346D">
                  <w:rPr>
                    <w:rStyle w:val="Hyperlink"/>
                    <w:noProof/>
                  </w:rPr>
                  <w:t>CDE and Collaboration</w:t>
                </w:r>
                <w:r>
                  <w:rPr>
                    <w:noProof/>
                    <w:webHidden/>
                  </w:rPr>
                  <w:tab/>
                </w:r>
                <w:r>
                  <w:rPr>
                    <w:noProof/>
                    <w:webHidden/>
                  </w:rPr>
                  <w:fldChar w:fldCharType="begin"/>
                </w:r>
                <w:r>
                  <w:rPr>
                    <w:noProof/>
                    <w:webHidden/>
                  </w:rPr>
                  <w:instrText xml:space="preserve"> PAGEREF _Toc231203599 \h </w:instrText>
                </w:r>
                <w:r>
                  <w:rPr>
                    <w:noProof/>
                    <w:webHidden/>
                  </w:rPr>
                </w:r>
                <w:r>
                  <w:rPr>
                    <w:noProof/>
                    <w:webHidden/>
                  </w:rPr>
                  <w:fldChar w:fldCharType="separate"/>
                </w:r>
                <w:r w:rsidR="0053268A">
                  <w:rPr>
                    <w:noProof/>
                    <w:webHidden/>
                  </w:rPr>
                  <w:t>6</w:t>
                </w:r>
                <w:r>
                  <w:rPr>
                    <w:noProof/>
                    <w:webHidden/>
                  </w:rPr>
                  <w:fldChar w:fldCharType="end"/>
                </w:r>
              </w:hyperlink>
            </w:p>
            <w:p w14:paraId="71175637" w14:textId="5528D073" w:rsidR="000305B0" w:rsidRDefault="000305B0">
              <w:pPr>
                <w:pStyle w:val="TOC2"/>
                <w:rPr>
                  <w:rFonts w:asciiTheme="minorHAnsi" w:hAnsiTheme="minorHAnsi"/>
                  <w:noProof/>
                  <w:kern w:val="2"/>
                  <w:sz w:val="24"/>
                  <w:szCs w:val="24"/>
                  <w:lang w:eastAsia="en-GB"/>
                  <w14:ligatures w14:val="standardContextual"/>
                </w:rPr>
              </w:pPr>
              <w:hyperlink w:anchor="_Toc231203600" w:history="1">
                <w:r w:rsidRPr="00B5346D">
                  <w:rPr>
                    <w:rStyle w:val="Hyperlink"/>
                    <w:noProof/>
                  </w:rPr>
                  <w:t>4.3</w:t>
                </w:r>
                <w:r>
                  <w:rPr>
                    <w:rFonts w:asciiTheme="minorHAnsi" w:hAnsiTheme="minorHAnsi"/>
                    <w:noProof/>
                    <w:kern w:val="2"/>
                    <w:sz w:val="24"/>
                    <w:szCs w:val="24"/>
                    <w:lang w:eastAsia="en-GB"/>
                    <w14:ligatures w14:val="standardContextual"/>
                  </w:rPr>
                  <w:tab/>
                </w:r>
                <w:r w:rsidRPr="00B5346D">
                  <w:rPr>
                    <w:rStyle w:val="Hyperlink"/>
                    <w:noProof/>
                  </w:rPr>
                  <w:t>Design assurance, Coordination process and Clash Detection</w:t>
                </w:r>
                <w:r>
                  <w:rPr>
                    <w:noProof/>
                    <w:webHidden/>
                  </w:rPr>
                  <w:tab/>
                </w:r>
                <w:r>
                  <w:rPr>
                    <w:noProof/>
                    <w:webHidden/>
                  </w:rPr>
                  <w:fldChar w:fldCharType="begin"/>
                </w:r>
                <w:r>
                  <w:rPr>
                    <w:noProof/>
                    <w:webHidden/>
                  </w:rPr>
                  <w:instrText xml:space="preserve"> PAGEREF _Toc231203600 \h </w:instrText>
                </w:r>
                <w:r>
                  <w:rPr>
                    <w:noProof/>
                    <w:webHidden/>
                  </w:rPr>
                </w:r>
                <w:r>
                  <w:rPr>
                    <w:noProof/>
                    <w:webHidden/>
                  </w:rPr>
                  <w:fldChar w:fldCharType="separate"/>
                </w:r>
                <w:r w:rsidR="0053268A">
                  <w:rPr>
                    <w:noProof/>
                    <w:webHidden/>
                  </w:rPr>
                  <w:t>6</w:t>
                </w:r>
                <w:r>
                  <w:rPr>
                    <w:noProof/>
                    <w:webHidden/>
                  </w:rPr>
                  <w:fldChar w:fldCharType="end"/>
                </w:r>
              </w:hyperlink>
            </w:p>
            <w:p w14:paraId="27537930" w14:textId="1D24350B" w:rsidR="000305B0" w:rsidRDefault="000305B0">
              <w:pPr>
                <w:pStyle w:val="TOC2"/>
                <w:rPr>
                  <w:rFonts w:asciiTheme="minorHAnsi" w:hAnsiTheme="minorHAnsi"/>
                  <w:noProof/>
                  <w:kern w:val="2"/>
                  <w:sz w:val="24"/>
                  <w:szCs w:val="24"/>
                  <w:lang w:eastAsia="en-GB"/>
                  <w14:ligatures w14:val="standardContextual"/>
                </w:rPr>
              </w:pPr>
              <w:hyperlink w:anchor="_Toc231203601" w:history="1">
                <w:r w:rsidRPr="00B5346D">
                  <w:rPr>
                    <w:rStyle w:val="Hyperlink"/>
                    <w:noProof/>
                  </w:rPr>
                  <w:t>4.4</w:t>
                </w:r>
                <w:r>
                  <w:rPr>
                    <w:rFonts w:asciiTheme="minorHAnsi" w:hAnsiTheme="minorHAnsi"/>
                    <w:noProof/>
                    <w:kern w:val="2"/>
                    <w:sz w:val="24"/>
                    <w:szCs w:val="24"/>
                    <w:lang w:eastAsia="en-GB"/>
                    <w14:ligatures w14:val="standardContextual"/>
                  </w:rPr>
                  <w:tab/>
                </w:r>
                <w:r w:rsidRPr="00B5346D">
                  <w:rPr>
                    <w:rStyle w:val="Hyperlink"/>
                    <w:noProof/>
                  </w:rPr>
                  <w:t>Federation Strategy</w:t>
                </w:r>
                <w:r>
                  <w:rPr>
                    <w:noProof/>
                    <w:webHidden/>
                  </w:rPr>
                  <w:tab/>
                </w:r>
                <w:r>
                  <w:rPr>
                    <w:noProof/>
                    <w:webHidden/>
                  </w:rPr>
                  <w:fldChar w:fldCharType="begin"/>
                </w:r>
                <w:r>
                  <w:rPr>
                    <w:noProof/>
                    <w:webHidden/>
                  </w:rPr>
                  <w:instrText xml:space="preserve"> PAGEREF _Toc231203601 \h </w:instrText>
                </w:r>
                <w:r>
                  <w:rPr>
                    <w:noProof/>
                    <w:webHidden/>
                  </w:rPr>
                </w:r>
                <w:r>
                  <w:rPr>
                    <w:noProof/>
                    <w:webHidden/>
                  </w:rPr>
                  <w:fldChar w:fldCharType="separate"/>
                </w:r>
                <w:r w:rsidR="0053268A">
                  <w:rPr>
                    <w:noProof/>
                    <w:webHidden/>
                  </w:rPr>
                  <w:t>6</w:t>
                </w:r>
                <w:r>
                  <w:rPr>
                    <w:noProof/>
                    <w:webHidden/>
                  </w:rPr>
                  <w:fldChar w:fldCharType="end"/>
                </w:r>
              </w:hyperlink>
            </w:p>
            <w:p w14:paraId="485CEDFE" w14:textId="3B306211" w:rsidR="000305B0" w:rsidRDefault="000305B0">
              <w:pPr>
                <w:pStyle w:val="TOC2"/>
                <w:rPr>
                  <w:rFonts w:asciiTheme="minorHAnsi" w:hAnsiTheme="minorHAnsi"/>
                  <w:noProof/>
                  <w:kern w:val="2"/>
                  <w:sz w:val="24"/>
                  <w:szCs w:val="24"/>
                  <w:lang w:eastAsia="en-GB"/>
                  <w14:ligatures w14:val="standardContextual"/>
                </w:rPr>
              </w:pPr>
              <w:hyperlink w:anchor="_Toc231203602" w:history="1">
                <w:r w:rsidRPr="00B5346D">
                  <w:rPr>
                    <w:rStyle w:val="Hyperlink"/>
                    <w:noProof/>
                  </w:rPr>
                  <w:t>4.5</w:t>
                </w:r>
                <w:r>
                  <w:rPr>
                    <w:rFonts w:asciiTheme="minorHAnsi" w:hAnsiTheme="minorHAnsi"/>
                    <w:noProof/>
                    <w:kern w:val="2"/>
                    <w:sz w:val="24"/>
                    <w:szCs w:val="24"/>
                    <w:lang w:eastAsia="en-GB"/>
                    <w14:ligatures w14:val="standardContextual"/>
                  </w:rPr>
                  <w:tab/>
                </w:r>
                <w:r w:rsidRPr="00B5346D">
                  <w:rPr>
                    <w:rStyle w:val="Hyperlink"/>
                    <w:noProof/>
                  </w:rPr>
                  <w:t>Level of Information Need</w:t>
                </w:r>
                <w:r>
                  <w:rPr>
                    <w:noProof/>
                    <w:webHidden/>
                  </w:rPr>
                  <w:tab/>
                </w:r>
                <w:r>
                  <w:rPr>
                    <w:noProof/>
                    <w:webHidden/>
                  </w:rPr>
                  <w:fldChar w:fldCharType="begin"/>
                </w:r>
                <w:r>
                  <w:rPr>
                    <w:noProof/>
                    <w:webHidden/>
                  </w:rPr>
                  <w:instrText xml:space="preserve"> PAGEREF _Toc231203602 \h </w:instrText>
                </w:r>
                <w:r>
                  <w:rPr>
                    <w:noProof/>
                    <w:webHidden/>
                  </w:rPr>
                </w:r>
                <w:r>
                  <w:rPr>
                    <w:noProof/>
                    <w:webHidden/>
                  </w:rPr>
                  <w:fldChar w:fldCharType="separate"/>
                </w:r>
                <w:r w:rsidR="0053268A">
                  <w:rPr>
                    <w:noProof/>
                    <w:webHidden/>
                  </w:rPr>
                  <w:t>6</w:t>
                </w:r>
                <w:r>
                  <w:rPr>
                    <w:noProof/>
                    <w:webHidden/>
                  </w:rPr>
                  <w:fldChar w:fldCharType="end"/>
                </w:r>
              </w:hyperlink>
            </w:p>
            <w:p w14:paraId="30231506" w14:textId="04F2EFBA" w:rsidR="000305B0" w:rsidRDefault="000305B0">
              <w:pPr>
                <w:pStyle w:val="TOC2"/>
                <w:rPr>
                  <w:rFonts w:asciiTheme="minorHAnsi" w:hAnsiTheme="minorHAnsi"/>
                  <w:noProof/>
                  <w:kern w:val="2"/>
                  <w:sz w:val="24"/>
                  <w:szCs w:val="24"/>
                  <w:lang w:eastAsia="en-GB"/>
                  <w14:ligatures w14:val="standardContextual"/>
                </w:rPr>
              </w:pPr>
              <w:hyperlink w:anchor="_Toc231203603" w:history="1">
                <w:r w:rsidRPr="00B5346D">
                  <w:rPr>
                    <w:rStyle w:val="Hyperlink"/>
                    <w:noProof/>
                  </w:rPr>
                  <w:t>4.6</w:t>
                </w:r>
                <w:r>
                  <w:rPr>
                    <w:rFonts w:asciiTheme="minorHAnsi" w:hAnsiTheme="minorHAnsi"/>
                    <w:noProof/>
                    <w:kern w:val="2"/>
                    <w:sz w:val="24"/>
                    <w:szCs w:val="24"/>
                    <w:lang w:eastAsia="en-GB"/>
                    <w14:ligatures w14:val="standardContextual"/>
                  </w:rPr>
                  <w:tab/>
                </w:r>
                <w:r w:rsidRPr="00B5346D">
                  <w:rPr>
                    <w:rStyle w:val="Hyperlink"/>
                    <w:noProof/>
                  </w:rPr>
                  <w:t>Health and Safety Management</w:t>
                </w:r>
                <w:r>
                  <w:rPr>
                    <w:noProof/>
                    <w:webHidden/>
                  </w:rPr>
                  <w:tab/>
                </w:r>
                <w:r>
                  <w:rPr>
                    <w:noProof/>
                    <w:webHidden/>
                  </w:rPr>
                  <w:fldChar w:fldCharType="begin"/>
                </w:r>
                <w:r>
                  <w:rPr>
                    <w:noProof/>
                    <w:webHidden/>
                  </w:rPr>
                  <w:instrText xml:space="preserve"> PAGEREF _Toc231203603 \h </w:instrText>
                </w:r>
                <w:r>
                  <w:rPr>
                    <w:noProof/>
                    <w:webHidden/>
                  </w:rPr>
                </w:r>
                <w:r>
                  <w:rPr>
                    <w:noProof/>
                    <w:webHidden/>
                  </w:rPr>
                  <w:fldChar w:fldCharType="separate"/>
                </w:r>
                <w:r w:rsidR="0053268A">
                  <w:rPr>
                    <w:noProof/>
                    <w:webHidden/>
                  </w:rPr>
                  <w:t>6</w:t>
                </w:r>
                <w:r>
                  <w:rPr>
                    <w:noProof/>
                    <w:webHidden/>
                  </w:rPr>
                  <w:fldChar w:fldCharType="end"/>
                </w:r>
              </w:hyperlink>
            </w:p>
            <w:p w14:paraId="4CEA424C" w14:textId="0F0AB24C" w:rsidR="000305B0" w:rsidRDefault="000305B0">
              <w:pPr>
                <w:pStyle w:val="TOC2"/>
                <w:rPr>
                  <w:rFonts w:asciiTheme="minorHAnsi" w:hAnsiTheme="minorHAnsi"/>
                  <w:noProof/>
                  <w:kern w:val="2"/>
                  <w:sz w:val="24"/>
                  <w:szCs w:val="24"/>
                  <w:lang w:eastAsia="en-GB"/>
                  <w14:ligatures w14:val="standardContextual"/>
                </w:rPr>
              </w:pPr>
              <w:hyperlink w:anchor="_Toc231203604" w:history="1">
                <w:r w:rsidRPr="00B5346D">
                  <w:rPr>
                    <w:rStyle w:val="Hyperlink"/>
                    <w:noProof/>
                  </w:rPr>
                  <w:t>4.7</w:t>
                </w:r>
                <w:r>
                  <w:rPr>
                    <w:rFonts w:asciiTheme="minorHAnsi" w:hAnsiTheme="minorHAnsi"/>
                    <w:noProof/>
                    <w:kern w:val="2"/>
                    <w:sz w:val="24"/>
                    <w:szCs w:val="24"/>
                    <w:lang w:eastAsia="en-GB"/>
                    <w14:ligatures w14:val="standardContextual"/>
                  </w:rPr>
                  <w:tab/>
                </w:r>
                <w:r w:rsidRPr="00B5346D">
                  <w:rPr>
                    <w:rStyle w:val="Hyperlink"/>
                    <w:noProof/>
                  </w:rPr>
                  <w:t>Geospatial Information Systems (GIS) Implementation</w:t>
                </w:r>
                <w:r>
                  <w:rPr>
                    <w:noProof/>
                    <w:webHidden/>
                  </w:rPr>
                  <w:tab/>
                </w:r>
                <w:r>
                  <w:rPr>
                    <w:noProof/>
                    <w:webHidden/>
                  </w:rPr>
                  <w:fldChar w:fldCharType="begin"/>
                </w:r>
                <w:r>
                  <w:rPr>
                    <w:noProof/>
                    <w:webHidden/>
                  </w:rPr>
                  <w:instrText xml:space="preserve"> PAGEREF _Toc231203604 \h </w:instrText>
                </w:r>
                <w:r>
                  <w:rPr>
                    <w:noProof/>
                    <w:webHidden/>
                  </w:rPr>
                </w:r>
                <w:r>
                  <w:rPr>
                    <w:noProof/>
                    <w:webHidden/>
                  </w:rPr>
                  <w:fldChar w:fldCharType="separate"/>
                </w:r>
                <w:r w:rsidR="0053268A">
                  <w:rPr>
                    <w:noProof/>
                    <w:webHidden/>
                  </w:rPr>
                  <w:t>7</w:t>
                </w:r>
                <w:r>
                  <w:rPr>
                    <w:noProof/>
                    <w:webHidden/>
                  </w:rPr>
                  <w:fldChar w:fldCharType="end"/>
                </w:r>
              </w:hyperlink>
            </w:p>
            <w:p w14:paraId="51FE4383" w14:textId="0C90D20F" w:rsidR="000305B0" w:rsidRDefault="000305B0">
              <w:pPr>
                <w:pStyle w:val="TOC2"/>
                <w:rPr>
                  <w:rFonts w:asciiTheme="minorHAnsi" w:hAnsiTheme="minorHAnsi"/>
                  <w:noProof/>
                  <w:kern w:val="2"/>
                  <w:sz w:val="24"/>
                  <w:szCs w:val="24"/>
                  <w:lang w:eastAsia="en-GB"/>
                  <w14:ligatures w14:val="standardContextual"/>
                </w:rPr>
              </w:pPr>
              <w:hyperlink w:anchor="_Toc231203605" w:history="1">
                <w:r w:rsidRPr="00B5346D">
                  <w:rPr>
                    <w:rStyle w:val="Hyperlink"/>
                    <w:noProof/>
                  </w:rPr>
                  <w:t>4.8</w:t>
                </w:r>
                <w:r>
                  <w:rPr>
                    <w:rFonts w:asciiTheme="minorHAnsi" w:hAnsiTheme="minorHAnsi"/>
                    <w:noProof/>
                    <w:kern w:val="2"/>
                    <w:sz w:val="24"/>
                    <w:szCs w:val="24"/>
                    <w:lang w:eastAsia="en-GB"/>
                    <w14:ligatures w14:val="standardContextual"/>
                  </w:rPr>
                  <w:tab/>
                </w:r>
                <w:r w:rsidRPr="00B5346D">
                  <w:rPr>
                    <w:rStyle w:val="Hyperlink"/>
                    <w:noProof/>
                  </w:rPr>
                  <w:t>4D and Digital Rehearsals</w:t>
                </w:r>
                <w:r>
                  <w:rPr>
                    <w:noProof/>
                    <w:webHidden/>
                  </w:rPr>
                  <w:tab/>
                </w:r>
                <w:r>
                  <w:rPr>
                    <w:noProof/>
                    <w:webHidden/>
                  </w:rPr>
                  <w:fldChar w:fldCharType="begin"/>
                </w:r>
                <w:r>
                  <w:rPr>
                    <w:noProof/>
                    <w:webHidden/>
                  </w:rPr>
                  <w:instrText xml:space="preserve"> PAGEREF _Toc231203605 \h </w:instrText>
                </w:r>
                <w:r>
                  <w:rPr>
                    <w:noProof/>
                    <w:webHidden/>
                  </w:rPr>
                </w:r>
                <w:r>
                  <w:rPr>
                    <w:noProof/>
                    <w:webHidden/>
                  </w:rPr>
                  <w:fldChar w:fldCharType="separate"/>
                </w:r>
                <w:r w:rsidR="0053268A">
                  <w:rPr>
                    <w:noProof/>
                    <w:webHidden/>
                  </w:rPr>
                  <w:t>7</w:t>
                </w:r>
                <w:r>
                  <w:rPr>
                    <w:noProof/>
                    <w:webHidden/>
                  </w:rPr>
                  <w:fldChar w:fldCharType="end"/>
                </w:r>
              </w:hyperlink>
            </w:p>
            <w:p w14:paraId="2270D3A1" w14:textId="1FC490B3" w:rsidR="000305B0" w:rsidRDefault="000305B0">
              <w:pPr>
                <w:pStyle w:val="TOC2"/>
                <w:rPr>
                  <w:rFonts w:asciiTheme="minorHAnsi" w:hAnsiTheme="minorHAnsi"/>
                  <w:noProof/>
                  <w:kern w:val="2"/>
                  <w:sz w:val="24"/>
                  <w:szCs w:val="24"/>
                  <w:lang w:eastAsia="en-GB"/>
                  <w14:ligatures w14:val="standardContextual"/>
                </w:rPr>
              </w:pPr>
              <w:hyperlink w:anchor="_Toc231203606" w:history="1">
                <w:r w:rsidRPr="00B5346D">
                  <w:rPr>
                    <w:rStyle w:val="Hyperlink"/>
                    <w:noProof/>
                  </w:rPr>
                  <w:t>4.9</w:t>
                </w:r>
                <w:r>
                  <w:rPr>
                    <w:rFonts w:asciiTheme="minorHAnsi" w:hAnsiTheme="minorHAnsi"/>
                    <w:noProof/>
                    <w:kern w:val="2"/>
                    <w:sz w:val="24"/>
                    <w:szCs w:val="24"/>
                    <w:lang w:eastAsia="en-GB"/>
                    <w14:ligatures w14:val="standardContextual"/>
                  </w:rPr>
                  <w:tab/>
                </w:r>
                <w:r w:rsidRPr="00B5346D">
                  <w:rPr>
                    <w:rStyle w:val="Hyperlink"/>
                    <w:noProof/>
                  </w:rPr>
                  <w:t>5D Process</w:t>
                </w:r>
                <w:r>
                  <w:rPr>
                    <w:noProof/>
                    <w:webHidden/>
                  </w:rPr>
                  <w:tab/>
                </w:r>
                <w:r>
                  <w:rPr>
                    <w:noProof/>
                    <w:webHidden/>
                  </w:rPr>
                  <w:fldChar w:fldCharType="begin"/>
                </w:r>
                <w:r>
                  <w:rPr>
                    <w:noProof/>
                    <w:webHidden/>
                  </w:rPr>
                  <w:instrText xml:space="preserve"> PAGEREF _Toc231203606 \h </w:instrText>
                </w:r>
                <w:r>
                  <w:rPr>
                    <w:noProof/>
                    <w:webHidden/>
                  </w:rPr>
                </w:r>
                <w:r>
                  <w:rPr>
                    <w:noProof/>
                    <w:webHidden/>
                  </w:rPr>
                  <w:fldChar w:fldCharType="separate"/>
                </w:r>
                <w:r w:rsidR="0053268A">
                  <w:rPr>
                    <w:noProof/>
                    <w:webHidden/>
                  </w:rPr>
                  <w:t>7</w:t>
                </w:r>
                <w:r>
                  <w:rPr>
                    <w:noProof/>
                    <w:webHidden/>
                  </w:rPr>
                  <w:fldChar w:fldCharType="end"/>
                </w:r>
              </w:hyperlink>
            </w:p>
            <w:p w14:paraId="5D739590" w14:textId="5AAAEEFE" w:rsidR="000305B0" w:rsidRDefault="000305B0">
              <w:pPr>
                <w:pStyle w:val="TOC2"/>
                <w:rPr>
                  <w:rFonts w:asciiTheme="minorHAnsi" w:hAnsiTheme="minorHAnsi"/>
                  <w:noProof/>
                  <w:kern w:val="2"/>
                  <w:sz w:val="24"/>
                  <w:szCs w:val="24"/>
                  <w:lang w:eastAsia="en-GB"/>
                  <w14:ligatures w14:val="standardContextual"/>
                </w:rPr>
              </w:pPr>
              <w:hyperlink w:anchor="_Toc231203607" w:history="1">
                <w:r w:rsidRPr="00B5346D">
                  <w:rPr>
                    <w:rStyle w:val="Hyperlink"/>
                    <w:noProof/>
                  </w:rPr>
                  <w:t>4.10</w:t>
                </w:r>
                <w:r>
                  <w:rPr>
                    <w:rFonts w:asciiTheme="minorHAnsi" w:hAnsiTheme="minorHAnsi"/>
                    <w:noProof/>
                    <w:kern w:val="2"/>
                    <w:sz w:val="24"/>
                    <w:szCs w:val="24"/>
                    <w:lang w:eastAsia="en-GB"/>
                    <w14:ligatures w14:val="standardContextual"/>
                  </w:rPr>
                  <w:tab/>
                </w:r>
                <w:r w:rsidRPr="00B5346D">
                  <w:rPr>
                    <w:rStyle w:val="Hyperlink"/>
                    <w:noProof/>
                  </w:rPr>
                  <w:t>Carbon management</w:t>
                </w:r>
                <w:r>
                  <w:rPr>
                    <w:noProof/>
                    <w:webHidden/>
                  </w:rPr>
                  <w:tab/>
                </w:r>
                <w:r>
                  <w:rPr>
                    <w:noProof/>
                    <w:webHidden/>
                  </w:rPr>
                  <w:fldChar w:fldCharType="begin"/>
                </w:r>
                <w:r>
                  <w:rPr>
                    <w:noProof/>
                    <w:webHidden/>
                  </w:rPr>
                  <w:instrText xml:space="preserve"> PAGEREF _Toc231203607 \h </w:instrText>
                </w:r>
                <w:r>
                  <w:rPr>
                    <w:noProof/>
                    <w:webHidden/>
                  </w:rPr>
                </w:r>
                <w:r>
                  <w:rPr>
                    <w:noProof/>
                    <w:webHidden/>
                  </w:rPr>
                  <w:fldChar w:fldCharType="separate"/>
                </w:r>
                <w:r w:rsidR="0053268A">
                  <w:rPr>
                    <w:noProof/>
                    <w:webHidden/>
                  </w:rPr>
                  <w:t>7</w:t>
                </w:r>
                <w:r>
                  <w:rPr>
                    <w:noProof/>
                    <w:webHidden/>
                  </w:rPr>
                  <w:fldChar w:fldCharType="end"/>
                </w:r>
              </w:hyperlink>
            </w:p>
            <w:p w14:paraId="363D997E" w14:textId="022DE812" w:rsidR="000305B0" w:rsidRDefault="000305B0">
              <w:pPr>
                <w:pStyle w:val="TOC2"/>
                <w:rPr>
                  <w:rFonts w:asciiTheme="minorHAnsi" w:hAnsiTheme="minorHAnsi"/>
                  <w:noProof/>
                  <w:kern w:val="2"/>
                  <w:sz w:val="24"/>
                  <w:szCs w:val="24"/>
                  <w:lang w:eastAsia="en-GB"/>
                  <w14:ligatures w14:val="standardContextual"/>
                </w:rPr>
              </w:pPr>
              <w:hyperlink w:anchor="_Toc231203608" w:history="1">
                <w:r w:rsidRPr="00B5346D">
                  <w:rPr>
                    <w:rStyle w:val="Hyperlink"/>
                    <w:noProof/>
                  </w:rPr>
                  <w:t>4.11</w:t>
                </w:r>
                <w:r>
                  <w:rPr>
                    <w:rFonts w:asciiTheme="minorHAnsi" w:hAnsiTheme="minorHAnsi"/>
                    <w:noProof/>
                    <w:kern w:val="2"/>
                    <w:sz w:val="24"/>
                    <w:szCs w:val="24"/>
                    <w:lang w:eastAsia="en-GB"/>
                    <w14:ligatures w14:val="standardContextual"/>
                  </w:rPr>
                  <w:tab/>
                </w:r>
                <w:r w:rsidRPr="00B5346D">
                  <w:rPr>
                    <w:rStyle w:val="Hyperlink"/>
                    <w:noProof/>
                  </w:rPr>
                  <w:t>Training and Competence</w:t>
                </w:r>
                <w:r>
                  <w:rPr>
                    <w:noProof/>
                    <w:webHidden/>
                  </w:rPr>
                  <w:tab/>
                </w:r>
                <w:r>
                  <w:rPr>
                    <w:noProof/>
                    <w:webHidden/>
                  </w:rPr>
                  <w:fldChar w:fldCharType="begin"/>
                </w:r>
                <w:r>
                  <w:rPr>
                    <w:noProof/>
                    <w:webHidden/>
                  </w:rPr>
                  <w:instrText xml:space="preserve"> PAGEREF _Toc231203608 \h </w:instrText>
                </w:r>
                <w:r>
                  <w:rPr>
                    <w:noProof/>
                    <w:webHidden/>
                  </w:rPr>
                </w:r>
                <w:r>
                  <w:rPr>
                    <w:noProof/>
                    <w:webHidden/>
                  </w:rPr>
                  <w:fldChar w:fldCharType="separate"/>
                </w:r>
                <w:r w:rsidR="0053268A">
                  <w:rPr>
                    <w:noProof/>
                    <w:webHidden/>
                  </w:rPr>
                  <w:t>7</w:t>
                </w:r>
                <w:r>
                  <w:rPr>
                    <w:noProof/>
                    <w:webHidden/>
                  </w:rPr>
                  <w:fldChar w:fldCharType="end"/>
                </w:r>
              </w:hyperlink>
            </w:p>
            <w:p w14:paraId="74364AFD" w14:textId="68FA79B2" w:rsidR="000305B0" w:rsidRDefault="000305B0">
              <w:pPr>
                <w:pStyle w:val="TOC1"/>
                <w:rPr>
                  <w:rFonts w:asciiTheme="minorHAnsi" w:hAnsiTheme="minorHAnsi"/>
                  <w:b w:val="0"/>
                  <w:kern w:val="2"/>
                  <w:szCs w:val="24"/>
                  <w:lang w:eastAsia="en-GB"/>
                  <w14:ligatures w14:val="standardContextual"/>
                </w:rPr>
              </w:pPr>
              <w:hyperlink w:anchor="_Toc231203609" w:history="1">
                <w:r w:rsidRPr="00B5346D">
                  <w:rPr>
                    <w:rStyle w:val="Hyperlink"/>
                  </w:rPr>
                  <w:t>5.</w:t>
                </w:r>
                <w:r>
                  <w:rPr>
                    <w:rFonts w:asciiTheme="minorHAnsi" w:hAnsiTheme="minorHAnsi"/>
                    <w:b w:val="0"/>
                    <w:kern w:val="2"/>
                    <w:szCs w:val="24"/>
                    <w:lang w:eastAsia="en-GB"/>
                    <w14:ligatures w14:val="standardContextual"/>
                  </w:rPr>
                  <w:tab/>
                </w:r>
                <w:r w:rsidRPr="00B5346D">
                  <w:rPr>
                    <w:rStyle w:val="Hyperlink"/>
                  </w:rPr>
                  <w:t>Production and Exchange of Information</w:t>
                </w:r>
                <w:r>
                  <w:rPr>
                    <w:webHidden/>
                  </w:rPr>
                  <w:tab/>
                </w:r>
                <w:r>
                  <w:rPr>
                    <w:webHidden/>
                  </w:rPr>
                  <w:fldChar w:fldCharType="begin"/>
                </w:r>
                <w:r>
                  <w:rPr>
                    <w:webHidden/>
                  </w:rPr>
                  <w:instrText xml:space="preserve"> PAGEREF _Toc231203609 \h </w:instrText>
                </w:r>
                <w:r>
                  <w:rPr>
                    <w:webHidden/>
                  </w:rPr>
                </w:r>
                <w:r>
                  <w:rPr>
                    <w:webHidden/>
                  </w:rPr>
                  <w:fldChar w:fldCharType="separate"/>
                </w:r>
                <w:r w:rsidR="0053268A">
                  <w:rPr>
                    <w:webHidden/>
                  </w:rPr>
                  <w:t>8</w:t>
                </w:r>
                <w:r>
                  <w:rPr>
                    <w:webHidden/>
                  </w:rPr>
                  <w:fldChar w:fldCharType="end"/>
                </w:r>
              </w:hyperlink>
            </w:p>
            <w:p w14:paraId="61E7D268" w14:textId="7B1AB372" w:rsidR="000305B0" w:rsidRDefault="000305B0">
              <w:pPr>
                <w:pStyle w:val="TOC2"/>
                <w:rPr>
                  <w:rFonts w:asciiTheme="minorHAnsi" w:hAnsiTheme="minorHAnsi"/>
                  <w:noProof/>
                  <w:kern w:val="2"/>
                  <w:sz w:val="24"/>
                  <w:szCs w:val="24"/>
                  <w:lang w:eastAsia="en-GB"/>
                  <w14:ligatures w14:val="standardContextual"/>
                </w:rPr>
              </w:pPr>
              <w:hyperlink w:anchor="_Toc231203610" w:history="1">
                <w:r w:rsidRPr="00B5346D">
                  <w:rPr>
                    <w:rStyle w:val="Hyperlink"/>
                    <w:noProof/>
                  </w:rPr>
                  <w:t>5.1</w:t>
                </w:r>
                <w:r>
                  <w:rPr>
                    <w:rFonts w:asciiTheme="minorHAnsi" w:hAnsiTheme="minorHAnsi"/>
                    <w:noProof/>
                    <w:kern w:val="2"/>
                    <w:sz w:val="24"/>
                    <w:szCs w:val="24"/>
                    <w:lang w:eastAsia="en-GB"/>
                    <w14:ligatures w14:val="standardContextual"/>
                  </w:rPr>
                  <w:tab/>
                </w:r>
                <w:r w:rsidRPr="00B5346D">
                  <w:rPr>
                    <w:rStyle w:val="Hyperlink"/>
                    <w:noProof/>
                  </w:rPr>
                  <w:t>Information Exchange Formats</w:t>
                </w:r>
                <w:r>
                  <w:rPr>
                    <w:noProof/>
                    <w:webHidden/>
                  </w:rPr>
                  <w:tab/>
                </w:r>
                <w:r>
                  <w:rPr>
                    <w:noProof/>
                    <w:webHidden/>
                  </w:rPr>
                  <w:fldChar w:fldCharType="begin"/>
                </w:r>
                <w:r>
                  <w:rPr>
                    <w:noProof/>
                    <w:webHidden/>
                  </w:rPr>
                  <w:instrText xml:space="preserve"> PAGEREF _Toc231203610 \h </w:instrText>
                </w:r>
                <w:r>
                  <w:rPr>
                    <w:noProof/>
                    <w:webHidden/>
                  </w:rPr>
                </w:r>
                <w:r>
                  <w:rPr>
                    <w:noProof/>
                    <w:webHidden/>
                  </w:rPr>
                  <w:fldChar w:fldCharType="separate"/>
                </w:r>
                <w:r w:rsidR="0053268A">
                  <w:rPr>
                    <w:noProof/>
                    <w:webHidden/>
                  </w:rPr>
                  <w:t>8</w:t>
                </w:r>
                <w:r>
                  <w:rPr>
                    <w:noProof/>
                    <w:webHidden/>
                  </w:rPr>
                  <w:fldChar w:fldCharType="end"/>
                </w:r>
              </w:hyperlink>
            </w:p>
            <w:p w14:paraId="157FBB6C" w14:textId="57DD64AE" w:rsidR="000305B0" w:rsidRDefault="000305B0">
              <w:pPr>
                <w:pStyle w:val="TOC2"/>
                <w:rPr>
                  <w:rFonts w:asciiTheme="minorHAnsi" w:hAnsiTheme="minorHAnsi"/>
                  <w:noProof/>
                  <w:kern w:val="2"/>
                  <w:sz w:val="24"/>
                  <w:szCs w:val="24"/>
                  <w:lang w:eastAsia="en-GB"/>
                  <w14:ligatures w14:val="standardContextual"/>
                </w:rPr>
              </w:pPr>
              <w:hyperlink w:anchor="_Toc231203611" w:history="1">
                <w:r w:rsidRPr="00B5346D">
                  <w:rPr>
                    <w:rStyle w:val="Hyperlink"/>
                    <w:noProof/>
                  </w:rPr>
                  <w:t>5.2</w:t>
                </w:r>
                <w:r>
                  <w:rPr>
                    <w:rFonts w:asciiTheme="minorHAnsi" w:hAnsiTheme="minorHAnsi"/>
                    <w:noProof/>
                    <w:kern w:val="2"/>
                    <w:sz w:val="24"/>
                    <w:szCs w:val="24"/>
                    <w:lang w:eastAsia="en-GB"/>
                    <w14:ligatures w14:val="standardContextual"/>
                  </w:rPr>
                  <w:tab/>
                </w:r>
                <w:r w:rsidRPr="00B5346D">
                  <w:rPr>
                    <w:rStyle w:val="Hyperlink"/>
                    <w:noProof/>
                  </w:rPr>
                  <w:t>Nomenclature</w:t>
                </w:r>
                <w:r>
                  <w:rPr>
                    <w:noProof/>
                    <w:webHidden/>
                  </w:rPr>
                  <w:tab/>
                </w:r>
                <w:r>
                  <w:rPr>
                    <w:noProof/>
                    <w:webHidden/>
                  </w:rPr>
                  <w:fldChar w:fldCharType="begin"/>
                </w:r>
                <w:r>
                  <w:rPr>
                    <w:noProof/>
                    <w:webHidden/>
                  </w:rPr>
                  <w:instrText xml:space="preserve"> PAGEREF _Toc231203611 \h </w:instrText>
                </w:r>
                <w:r>
                  <w:rPr>
                    <w:noProof/>
                    <w:webHidden/>
                  </w:rPr>
                </w:r>
                <w:r>
                  <w:rPr>
                    <w:noProof/>
                    <w:webHidden/>
                  </w:rPr>
                  <w:fldChar w:fldCharType="separate"/>
                </w:r>
                <w:r w:rsidR="0053268A">
                  <w:rPr>
                    <w:noProof/>
                    <w:webHidden/>
                  </w:rPr>
                  <w:t>8</w:t>
                </w:r>
                <w:r>
                  <w:rPr>
                    <w:noProof/>
                    <w:webHidden/>
                  </w:rPr>
                  <w:fldChar w:fldCharType="end"/>
                </w:r>
              </w:hyperlink>
            </w:p>
            <w:p w14:paraId="6045D754" w14:textId="49E04EB7" w:rsidR="000305B0" w:rsidRDefault="000305B0">
              <w:pPr>
                <w:pStyle w:val="TOC2"/>
                <w:rPr>
                  <w:rFonts w:asciiTheme="minorHAnsi" w:hAnsiTheme="minorHAnsi"/>
                  <w:noProof/>
                  <w:kern w:val="2"/>
                  <w:sz w:val="24"/>
                  <w:szCs w:val="24"/>
                  <w:lang w:eastAsia="en-GB"/>
                  <w14:ligatures w14:val="standardContextual"/>
                </w:rPr>
              </w:pPr>
              <w:hyperlink w:anchor="_Toc231203612" w:history="1">
                <w:r w:rsidRPr="00B5346D">
                  <w:rPr>
                    <w:rStyle w:val="Hyperlink"/>
                    <w:noProof/>
                  </w:rPr>
                  <w:t>5.3</w:t>
                </w:r>
                <w:r>
                  <w:rPr>
                    <w:rFonts w:asciiTheme="minorHAnsi" w:hAnsiTheme="minorHAnsi"/>
                    <w:noProof/>
                    <w:kern w:val="2"/>
                    <w:sz w:val="24"/>
                    <w:szCs w:val="24"/>
                    <w:lang w:eastAsia="en-GB"/>
                    <w14:ligatures w14:val="standardContextual"/>
                  </w:rPr>
                  <w:tab/>
                </w:r>
                <w:r w:rsidRPr="00B5346D">
                  <w:rPr>
                    <w:rStyle w:val="Hyperlink"/>
                    <w:noProof/>
                  </w:rPr>
                  <w:t>Production, review, approval and authorisation of information.</w:t>
                </w:r>
                <w:r>
                  <w:rPr>
                    <w:noProof/>
                    <w:webHidden/>
                  </w:rPr>
                  <w:tab/>
                </w:r>
                <w:r>
                  <w:rPr>
                    <w:noProof/>
                    <w:webHidden/>
                  </w:rPr>
                  <w:fldChar w:fldCharType="begin"/>
                </w:r>
                <w:r>
                  <w:rPr>
                    <w:noProof/>
                    <w:webHidden/>
                  </w:rPr>
                  <w:instrText xml:space="preserve"> PAGEREF _Toc231203612 \h </w:instrText>
                </w:r>
                <w:r>
                  <w:rPr>
                    <w:noProof/>
                    <w:webHidden/>
                  </w:rPr>
                </w:r>
                <w:r>
                  <w:rPr>
                    <w:noProof/>
                    <w:webHidden/>
                  </w:rPr>
                  <w:fldChar w:fldCharType="separate"/>
                </w:r>
                <w:r w:rsidR="0053268A">
                  <w:rPr>
                    <w:noProof/>
                    <w:webHidden/>
                  </w:rPr>
                  <w:t>8</w:t>
                </w:r>
                <w:r>
                  <w:rPr>
                    <w:noProof/>
                    <w:webHidden/>
                  </w:rPr>
                  <w:fldChar w:fldCharType="end"/>
                </w:r>
              </w:hyperlink>
            </w:p>
            <w:p w14:paraId="72629B16" w14:textId="401F63F8" w:rsidR="000305B0" w:rsidRDefault="000305B0">
              <w:pPr>
                <w:pStyle w:val="TOC1"/>
                <w:rPr>
                  <w:rFonts w:asciiTheme="minorHAnsi" w:hAnsiTheme="minorHAnsi"/>
                  <w:b w:val="0"/>
                  <w:kern w:val="2"/>
                  <w:szCs w:val="24"/>
                  <w:lang w:eastAsia="en-GB"/>
                  <w14:ligatures w14:val="standardContextual"/>
                </w:rPr>
              </w:pPr>
              <w:hyperlink w:anchor="_Toc231203613" w:history="1">
                <w:r w:rsidRPr="00B5346D">
                  <w:rPr>
                    <w:rStyle w:val="Hyperlink"/>
                  </w:rPr>
                  <w:t>6.</w:t>
                </w:r>
                <w:r>
                  <w:rPr>
                    <w:rFonts w:asciiTheme="minorHAnsi" w:hAnsiTheme="minorHAnsi"/>
                    <w:b w:val="0"/>
                    <w:kern w:val="2"/>
                    <w:szCs w:val="24"/>
                    <w:lang w:eastAsia="en-GB"/>
                    <w14:ligatures w14:val="standardContextual"/>
                  </w:rPr>
                  <w:tab/>
                </w:r>
                <w:r w:rsidRPr="00B5346D">
                  <w:rPr>
                    <w:rStyle w:val="Hyperlink"/>
                  </w:rPr>
                  <w:t>Information Management Assignment Matrix</w:t>
                </w:r>
                <w:r>
                  <w:rPr>
                    <w:webHidden/>
                  </w:rPr>
                  <w:tab/>
                </w:r>
                <w:r>
                  <w:rPr>
                    <w:webHidden/>
                  </w:rPr>
                  <w:fldChar w:fldCharType="begin"/>
                </w:r>
                <w:r>
                  <w:rPr>
                    <w:webHidden/>
                  </w:rPr>
                  <w:instrText xml:space="preserve"> PAGEREF _Toc231203613 \h </w:instrText>
                </w:r>
                <w:r>
                  <w:rPr>
                    <w:webHidden/>
                  </w:rPr>
                </w:r>
                <w:r>
                  <w:rPr>
                    <w:webHidden/>
                  </w:rPr>
                  <w:fldChar w:fldCharType="separate"/>
                </w:r>
                <w:r w:rsidR="0053268A">
                  <w:rPr>
                    <w:webHidden/>
                  </w:rPr>
                  <w:t>9</w:t>
                </w:r>
                <w:r>
                  <w:rPr>
                    <w:webHidden/>
                  </w:rPr>
                  <w:fldChar w:fldCharType="end"/>
                </w:r>
              </w:hyperlink>
            </w:p>
            <w:p w14:paraId="4BE49892" w14:textId="4B0ACEAD" w:rsidR="000305B0" w:rsidRDefault="000305B0">
              <w:pPr>
                <w:pStyle w:val="TOC1"/>
                <w:rPr>
                  <w:rFonts w:asciiTheme="minorHAnsi" w:hAnsiTheme="minorHAnsi"/>
                  <w:b w:val="0"/>
                  <w:kern w:val="2"/>
                  <w:szCs w:val="24"/>
                  <w:lang w:eastAsia="en-GB"/>
                  <w14:ligatures w14:val="standardContextual"/>
                </w:rPr>
              </w:pPr>
              <w:hyperlink w:anchor="_Toc231203614" w:history="1">
                <w:r w:rsidRPr="00B5346D">
                  <w:rPr>
                    <w:rStyle w:val="Hyperlink"/>
                  </w:rPr>
                  <w:t>7.</w:t>
                </w:r>
                <w:r>
                  <w:rPr>
                    <w:rFonts w:asciiTheme="minorHAnsi" w:hAnsiTheme="minorHAnsi"/>
                    <w:b w:val="0"/>
                    <w:kern w:val="2"/>
                    <w:szCs w:val="24"/>
                    <w:lang w:eastAsia="en-GB"/>
                    <w14:ligatures w14:val="standardContextual"/>
                  </w:rPr>
                  <w:tab/>
                </w:r>
                <w:r w:rsidRPr="00B5346D">
                  <w:rPr>
                    <w:rStyle w:val="Hyperlink"/>
                  </w:rPr>
                  <w:t>Information Security</w:t>
                </w:r>
                <w:r>
                  <w:rPr>
                    <w:webHidden/>
                  </w:rPr>
                  <w:tab/>
                </w:r>
                <w:r>
                  <w:rPr>
                    <w:webHidden/>
                  </w:rPr>
                  <w:fldChar w:fldCharType="begin"/>
                </w:r>
                <w:r>
                  <w:rPr>
                    <w:webHidden/>
                  </w:rPr>
                  <w:instrText xml:space="preserve"> PAGEREF _Toc231203614 \h </w:instrText>
                </w:r>
                <w:r>
                  <w:rPr>
                    <w:webHidden/>
                  </w:rPr>
                </w:r>
                <w:r>
                  <w:rPr>
                    <w:webHidden/>
                  </w:rPr>
                  <w:fldChar w:fldCharType="separate"/>
                </w:r>
                <w:r w:rsidR="0053268A">
                  <w:rPr>
                    <w:webHidden/>
                  </w:rPr>
                  <w:t>12</w:t>
                </w:r>
                <w:r>
                  <w:rPr>
                    <w:webHidden/>
                  </w:rPr>
                  <w:fldChar w:fldCharType="end"/>
                </w:r>
              </w:hyperlink>
            </w:p>
            <w:p w14:paraId="1BBE035D" w14:textId="5215F364" w:rsidR="000305B0" w:rsidRDefault="000305B0">
              <w:pPr>
                <w:pStyle w:val="TOC1"/>
                <w:rPr>
                  <w:rFonts w:asciiTheme="minorHAnsi" w:hAnsiTheme="minorHAnsi"/>
                  <w:b w:val="0"/>
                  <w:kern w:val="2"/>
                  <w:szCs w:val="24"/>
                  <w:lang w:eastAsia="en-GB"/>
                  <w14:ligatures w14:val="standardContextual"/>
                </w:rPr>
              </w:pPr>
              <w:hyperlink w:anchor="_Toc231203615" w:history="1">
                <w:r w:rsidRPr="00B5346D">
                  <w:rPr>
                    <w:rStyle w:val="Hyperlink"/>
                  </w:rPr>
                  <w:t>8.</w:t>
                </w:r>
                <w:r>
                  <w:rPr>
                    <w:rFonts w:asciiTheme="minorHAnsi" w:hAnsiTheme="minorHAnsi"/>
                    <w:b w:val="0"/>
                    <w:kern w:val="2"/>
                    <w:szCs w:val="24"/>
                    <w:lang w:eastAsia="en-GB"/>
                    <w14:ligatures w14:val="standardContextual"/>
                  </w:rPr>
                  <w:tab/>
                </w:r>
                <w:r w:rsidRPr="00B5346D">
                  <w:rPr>
                    <w:rStyle w:val="Hyperlink"/>
                  </w:rPr>
                  <w:t>Cyber Security</w:t>
                </w:r>
                <w:r>
                  <w:rPr>
                    <w:webHidden/>
                  </w:rPr>
                  <w:tab/>
                </w:r>
                <w:r>
                  <w:rPr>
                    <w:webHidden/>
                  </w:rPr>
                  <w:fldChar w:fldCharType="begin"/>
                </w:r>
                <w:r>
                  <w:rPr>
                    <w:webHidden/>
                  </w:rPr>
                  <w:instrText xml:space="preserve"> PAGEREF _Toc231203615 \h </w:instrText>
                </w:r>
                <w:r>
                  <w:rPr>
                    <w:webHidden/>
                  </w:rPr>
                </w:r>
                <w:r>
                  <w:rPr>
                    <w:webHidden/>
                  </w:rPr>
                  <w:fldChar w:fldCharType="separate"/>
                </w:r>
                <w:r w:rsidR="0053268A">
                  <w:rPr>
                    <w:webHidden/>
                  </w:rPr>
                  <w:t>13</w:t>
                </w:r>
                <w:r>
                  <w:rPr>
                    <w:webHidden/>
                  </w:rPr>
                  <w:fldChar w:fldCharType="end"/>
                </w:r>
              </w:hyperlink>
            </w:p>
            <w:p w14:paraId="6393D6F5" w14:textId="0D7C6AEE" w:rsidR="000305B0" w:rsidRDefault="000305B0">
              <w:pPr>
                <w:pStyle w:val="TOC1"/>
                <w:rPr>
                  <w:rFonts w:asciiTheme="minorHAnsi" w:hAnsiTheme="minorHAnsi"/>
                  <w:b w:val="0"/>
                  <w:kern w:val="2"/>
                  <w:szCs w:val="24"/>
                  <w:lang w:eastAsia="en-GB"/>
                  <w14:ligatures w14:val="standardContextual"/>
                </w:rPr>
              </w:pPr>
              <w:hyperlink w:anchor="_Toc231203616" w:history="1">
                <w:r w:rsidRPr="00B5346D">
                  <w:rPr>
                    <w:rStyle w:val="Hyperlink"/>
                  </w:rPr>
                  <w:t>9.</w:t>
                </w:r>
                <w:r>
                  <w:rPr>
                    <w:rFonts w:asciiTheme="minorHAnsi" w:hAnsiTheme="minorHAnsi"/>
                    <w:b w:val="0"/>
                    <w:kern w:val="2"/>
                    <w:szCs w:val="24"/>
                    <w:lang w:eastAsia="en-GB"/>
                    <w14:ligatures w14:val="standardContextual"/>
                  </w:rPr>
                  <w:tab/>
                </w:r>
                <w:r w:rsidRPr="00B5346D">
                  <w:rPr>
                    <w:rStyle w:val="Hyperlink"/>
                  </w:rPr>
                  <w:t>Mobilisation Plan</w:t>
                </w:r>
                <w:r>
                  <w:rPr>
                    <w:webHidden/>
                  </w:rPr>
                  <w:tab/>
                </w:r>
                <w:r>
                  <w:rPr>
                    <w:webHidden/>
                  </w:rPr>
                  <w:fldChar w:fldCharType="begin"/>
                </w:r>
                <w:r>
                  <w:rPr>
                    <w:webHidden/>
                  </w:rPr>
                  <w:instrText xml:space="preserve"> PAGEREF _Toc231203616 \h </w:instrText>
                </w:r>
                <w:r>
                  <w:rPr>
                    <w:webHidden/>
                  </w:rPr>
                </w:r>
                <w:r>
                  <w:rPr>
                    <w:webHidden/>
                  </w:rPr>
                  <w:fldChar w:fldCharType="separate"/>
                </w:r>
                <w:r w:rsidR="0053268A">
                  <w:rPr>
                    <w:webHidden/>
                  </w:rPr>
                  <w:t>14</w:t>
                </w:r>
                <w:r>
                  <w:rPr>
                    <w:webHidden/>
                  </w:rPr>
                  <w:fldChar w:fldCharType="end"/>
                </w:r>
              </w:hyperlink>
            </w:p>
            <w:p w14:paraId="39AA5C7B" w14:textId="321439C1" w:rsidR="000305B0" w:rsidRDefault="000305B0">
              <w:pPr>
                <w:pStyle w:val="TOC1"/>
                <w:rPr>
                  <w:rFonts w:asciiTheme="minorHAnsi" w:hAnsiTheme="minorHAnsi"/>
                  <w:b w:val="0"/>
                  <w:kern w:val="2"/>
                  <w:szCs w:val="24"/>
                  <w:lang w:eastAsia="en-GB"/>
                  <w14:ligatures w14:val="standardContextual"/>
                </w:rPr>
              </w:pPr>
              <w:hyperlink w:anchor="_Toc231203617" w:history="1">
                <w:r w:rsidRPr="00B5346D">
                  <w:rPr>
                    <w:rStyle w:val="Hyperlink"/>
                  </w:rPr>
                  <w:t>10.</w:t>
                </w:r>
                <w:r>
                  <w:rPr>
                    <w:rFonts w:asciiTheme="minorHAnsi" w:hAnsiTheme="minorHAnsi"/>
                    <w:b w:val="0"/>
                    <w:kern w:val="2"/>
                    <w:szCs w:val="24"/>
                    <w:lang w:eastAsia="en-GB"/>
                    <w14:ligatures w14:val="standardContextual"/>
                  </w:rPr>
                  <w:tab/>
                </w:r>
                <w:r w:rsidRPr="00B5346D">
                  <w:rPr>
                    <w:rStyle w:val="Hyperlink"/>
                  </w:rPr>
                  <w:t>Capability and Capacity Assessment</w:t>
                </w:r>
                <w:r>
                  <w:rPr>
                    <w:webHidden/>
                  </w:rPr>
                  <w:tab/>
                </w:r>
                <w:r>
                  <w:rPr>
                    <w:webHidden/>
                  </w:rPr>
                  <w:fldChar w:fldCharType="begin"/>
                </w:r>
                <w:r>
                  <w:rPr>
                    <w:webHidden/>
                  </w:rPr>
                  <w:instrText xml:space="preserve"> PAGEREF _Toc231203617 \h </w:instrText>
                </w:r>
                <w:r>
                  <w:rPr>
                    <w:webHidden/>
                  </w:rPr>
                </w:r>
                <w:r>
                  <w:rPr>
                    <w:webHidden/>
                  </w:rPr>
                  <w:fldChar w:fldCharType="separate"/>
                </w:r>
                <w:r w:rsidR="0053268A">
                  <w:rPr>
                    <w:webHidden/>
                  </w:rPr>
                  <w:t>15</w:t>
                </w:r>
                <w:r>
                  <w:rPr>
                    <w:webHidden/>
                  </w:rPr>
                  <w:fldChar w:fldCharType="end"/>
                </w:r>
              </w:hyperlink>
            </w:p>
            <w:p w14:paraId="57AAAE9A" w14:textId="734CB76A" w:rsidR="000305B0" w:rsidRDefault="000305B0">
              <w:pPr>
                <w:pStyle w:val="TOC1"/>
                <w:rPr>
                  <w:rFonts w:asciiTheme="minorHAnsi" w:hAnsiTheme="minorHAnsi"/>
                  <w:b w:val="0"/>
                  <w:kern w:val="2"/>
                  <w:szCs w:val="24"/>
                  <w:lang w:eastAsia="en-GB"/>
                  <w14:ligatures w14:val="standardContextual"/>
                </w:rPr>
              </w:pPr>
              <w:hyperlink w:anchor="_Toc231203618" w:history="1">
                <w:r w:rsidRPr="00B5346D">
                  <w:rPr>
                    <w:rStyle w:val="Hyperlink"/>
                  </w:rPr>
                  <w:t>11.</w:t>
                </w:r>
                <w:r>
                  <w:rPr>
                    <w:rFonts w:asciiTheme="minorHAnsi" w:hAnsiTheme="minorHAnsi"/>
                    <w:b w:val="0"/>
                    <w:kern w:val="2"/>
                    <w:szCs w:val="24"/>
                    <w:lang w:eastAsia="en-GB"/>
                    <w14:ligatures w14:val="standardContextual"/>
                  </w:rPr>
                  <w:tab/>
                </w:r>
                <w:r w:rsidRPr="00B5346D">
                  <w:rPr>
                    <w:rStyle w:val="Hyperlink"/>
                  </w:rPr>
                  <w:t>Project Reference Information</w:t>
                </w:r>
                <w:r>
                  <w:rPr>
                    <w:webHidden/>
                  </w:rPr>
                  <w:tab/>
                </w:r>
                <w:r>
                  <w:rPr>
                    <w:webHidden/>
                  </w:rPr>
                  <w:fldChar w:fldCharType="begin"/>
                </w:r>
                <w:r>
                  <w:rPr>
                    <w:webHidden/>
                  </w:rPr>
                  <w:instrText xml:space="preserve"> PAGEREF _Toc231203618 \h </w:instrText>
                </w:r>
                <w:r>
                  <w:rPr>
                    <w:webHidden/>
                  </w:rPr>
                </w:r>
                <w:r>
                  <w:rPr>
                    <w:webHidden/>
                  </w:rPr>
                  <w:fldChar w:fldCharType="separate"/>
                </w:r>
                <w:r w:rsidR="0053268A">
                  <w:rPr>
                    <w:webHidden/>
                  </w:rPr>
                  <w:t>16</w:t>
                </w:r>
                <w:r>
                  <w:rPr>
                    <w:webHidden/>
                  </w:rPr>
                  <w:fldChar w:fldCharType="end"/>
                </w:r>
              </w:hyperlink>
            </w:p>
            <w:p w14:paraId="49F93491" w14:textId="6F0ABD92" w:rsidR="000305B0" w:rsidRDefault="000305B0">
              <w:pPr>
                <w:pStyle w:val="TOC1"/>
                <w:rPr>
                  <w:rFonts w:asciiTheme="minorHAnsi" w:hAnsiTheme="minorHAnsi"/>
                  <w:b w:val="0"/>
                  <w:kern w:val="2"/>
                  <w:szCs w:val="24"/>
                  <w:lang w:eastAsia="en-GB"/>
                  <w14:ligatures w14:val="standardContextual"/>
                </w:rPr>
              </w:pPr>
              <w:hyperlink w:anchor="_Toc231203619" w:history="1">
                <w:r w:rsidRPr="00B5346D">
                  <w:rPr>
                    <w:rStyle w:val="Hyperlink"/>
                    <w:rFonts w:asciiTheme="majorHAnsi" w:hAnsiTheme="majorHAnsi"/>
                    <w14:scene3d>
                      <w14:camera w14:prst="orthographicFront"/>
                      <w14:lightRig w14:rig="threePt" w14:dir="t">
                        <w14:rot w14:lat="0" w14:lon="0" w14:rev="0"/>
                      </w14:lightRig>
                    </w14:scene3d>
                  </w:rPr>
                  <w:t>Appendix A</w:t>
                </w:r>
                <w:r w:rsidRPr="00B5346D">
                  <w:rPr>
                    <w:rStyle w:val="Hyperlink"/>
                  </w:rPr>
                  <w:t xml:space="preserve"> - Acronyms and Abbreviations</w:t>
                </w:r>
                <w:r>
                  <w:rPr>
                    <w:webHidden/>
                  </w:rPr>
                  <w:tab/>
                </w:r>
                <w:r>
                  <w:rPr>
                    <w:webHidden/>
                  </w:rPr>
                  <w:fldChar w:fldCharType="begin"/>
                </w:r>
                <w:r>
                  <w:rPr>
                    <w:webHidden/>
                  </w:rPr>
                  <w:instrText xml:space="preserve"> PAGEREF _Toc231203619 \h </w:instrText>
                </w:r>
                <w:r>
                  <w:rPr>
                    <w:webHidden/>
                  </w:rPr>
                </w:r>
                <w:r>
                  <w:rPr>
                    <w:webHidden/>
                  </w:rPr>
                  <w:fldChar w:fldCharType="separate"/>
                </w:r>
                <w:r w:rsidR="0053268A">
                  <w:rPr>
                    <w:webHidden/>
                  </w:rPr>
                  <w:t>17</w:t>
                </w:r>
                <w:r>
                  <w:rPr>
                    <w:webHidden/>
                  </w:rPr>
                  <w:fldChar w:fldCharType="end"/>
                </w:r>
              </w:hyperlink>
            </w:p>
            <w:p w14:paraId="1218D011" w14:textId="78628AB8" w:rsidR="00D62EC4" w:rsidRPr="009D2466" w:rsidRDefault="00D62EC4" w:rsidP="00D62EC4">
              <w:pPr>
                <w:rPr>
                  <w:lang w:val="en-IE"/>
                </w:rPr>
              </w:pPr>
              <w:r>
                <w:rPr>
                  <w:lang w:val="en-IE"/>
                </w:rPr>
                <w:fldChar w:fldCharType="end"/>
              </w:r>
            </w:p>
          </w:sdtContent>
        </w:sdt>
      </w:sdtContent>
    </w:sdt>
    <w:p w14:paraId="5CF2CB91" w14:textId="77777777" w:rsidR="00D62EC4" w:rsidRPr="00DF0A6E" w:rsidRDefault="00D62EC4" w:rsidP="00D62EC4"/>
    <w:p w14:paraId="21ECD0E4" w14:textId="77777777" w:rsidR="00D62EC4" w:rsidRDefault="00D62EC4" w:rsidP="00CD77C3">
      <w:pPr>
        <w:rPr>
          <w:rFonts w:eastAsiaTheme="minorHAnsi"/>
        </w:rPr>
      </w:pPr>
    </w:p>
    <w:p w14:paraId="73D8AE23" w14:textId="77777777" w:rsidR="00D62EC4" w:rsidRDefault="00D62EC4" w:rsidP="00CD77C3">
      <w:pPr>
        <w:rPr>
          <w:rFonts w:eastAsiaTheme="minorHAnsi"/>
        </w:rPr>
        <w:sectPr w:rsidR="00D62EC4" w:rsidSect="004C152B">
          <w:headerReference w:type="default" r:id="rId22"/>
          <w:footerReference w:type="default" r:id="rId23"/>
          <w:pgSz w:w="11906" w:h="16838"/>
          <w:pgMar w:top="1418" w:right="851" w:bottom="1247" w:left="1276" w:header="709" w:footer="709" w:gutter="0"/>
          <w:pgNumType w:fmt="lowerRoman"/>
          <w:cols w:space="708"/>
          <w:formProt w:val="0"/>
          <w:docGrid w:linePitch="360"/>
        </w:sectPr>
      </w:pPr>
    </w:p>
    <w:p w14:paraId="27419BA5" w14:textId="6279A23C" w:rsidR="00894F08" w:rsidRDefault="00894F08" w:rsidP="00E12E99">
      <w:pPr>
        <w:pStyle w:val="Heading1"/>
      </w:pPr>
      <w:bookmarkStart w:id="1" w:name="_Toc231203589"/>
      <w:bookmarkStart w:id="2" w:name="_Toc187676127"/>
      <w:r>
        <w:lastRenderedPageBreak/>
        <w:t xml:space="preserve">Guidance on using this </w:t>
      </w:r>
      <w:r w:rsidR="003E5900">
        <w:t>Template</w:t>
      </w:r>
      <w:bookmarkEnd w:id="1"/>
      <w:r w:rsidR="003E5900">
        <w:t xml:space="preserve"> </w:t>
      </w:r>
    </w:p>
    <w:p w14:paraId="2D39A406" w14:textId="70E15AEC" w:rsidR="00894F08" w:rsidRDefault="00894F08" w:rsidP="003E5900">
      <w:r>
        <w:t>This Pre-Appointment BIM Execution Plan (BEP) Template sh</w:t>
      </w:r>
      <w:r w:rsidR="005736FC">
        <w:t>ould</w:t>
      </w:r>
      <w:r>
        <w:t xml:space="preserve"> be used and completed by the relevant </w:t>
      </w:r>
      <w:r w:rsidRPr="00F84A12">
        <w:t>Tenderer</w:t>
      </w:r>
      <w:r>
        <w:t xml:space="preserve"> who sh</w:t>
      </w:r>
      <w:r w:rsidR="005736FC">
        <w:t>ould</w:t>
      </w:r>
      <w:r>
        <w:t xml:space="preserve"> submit it to </w:t>
      </w:r>
      <w:r w:rsidR="0036235D">
        <w:t>the Appointing</w:t>
      </w:r>
      <w:r>
        <w:t xml:space="preserve"> Party as part of the Tender Submission. </w:t>
      </w:r>
    </w:p>
    <w:p w14:paraId="175645A3" w14:textId="188F1812" w:rsidR="00894F08" w:rsidRDefault="00894F08" w:rsidP="003E5900">
      <w:r>
        <w:t>The Pre-Appointment BEP is a delivery plan and should provide details on how the Tender</w:t>
      </w:r>
      <w:r w:rsidR="000305B0">
        <w:t>ers</w:t>
      </w:r>
      <w:r>
        <w:t xml:space="preserve"> will collaboratively produce, share and manage relevant Information requirements associated with their works. </w:t>
      </w:r>
    </w:p>
    <w:p w14:paraId="63BA2E51" w14:textId="3752BE83" w:rsidR="00894F08" w:rsidRDefault="00894F08" w:rsidP="003E5900">
      <w:r>
        <w:t xml:space="preserve">This template has been provided so that there is a standard response from </w:t>
      </w:r>
      <w:r w:rsidR="000305B0" w:rsidRPr="000305B0">
        <w:t>each of the Tenderers</w:t>
      </w:r>
      <w:r w:rsidR="000305B0">
        <w:t xml:space="preserve"> </w:t>
      </w:r>
      <w:r>
        <w:t xml:space="preserve">on the </w:t>
      </w:r>
      <w:r w:rsidR="000D4FE2">
        <w:t>program</w:t>
      </w:r>
      <w:r>
        <w:t xml:space="preserve"> of works and the </w:t>
      </w:r>
      <w:r w:rsidR="00ED4896">
        <w:t xml:space="preserve">Appendix L of the </w:t>
      </w:r>
      <w:r w:rsidR="009C7A1A">
        <w:t>GE-BIM-00101</w:t>
      </w:r>
      <w:r w:rsidR="000D4FE2" w:rsidRPr="000D4FE2">
        <w:t xml:space="preserve"> </w:t>
      </w:r>
      <w:r w:rsidR="000D4FE2">
        <w:t xml:space="preserve">- </w:t>
      </w:r>
      <w:r>
        <w:t>Exchange Information Requirements.</w:t>
      </w:r>
    </w:p>
    <w:p w14:paraId="788FCACA" w14:textId="77777777" w:rsidR="00894F08" w:rsidRDefault="00894F08" w:rsidP="003E5900">
      <w:r>
        <w:t xml:space="preserve">Any sections marked in </w:t>
      </w:r>
      <w:r w:rsidRPr="00FE6468">
        <w:rPr>
          <w:shd w:val="clear" w:color="auto" w:fill="C6E8F5" w:themeFill="accent1" w:themeFillTint="66"/>
        </w:rPr>
        <w:t>blue</w:t>
      </w:r>
      <w:r>
        <w:t xml:space="preserve"> or </w:t>
      </w:r>
      <w:r w:rsidRPr="00FE6468">
        <w:rPr>
          <w:shd w:val="clear" w:color="auto" w:fill="C6E8F5" w:themeFill="accent1" w:themeFillTint="66"/>
        </w:rPr>
        <w:t>[Insert Here]</w:t>
      </w:r>
      <w:r>
        <w:t xml:space="preserve"> is for the Tenderer to input or complete.</w:t>
      </w:r>
    </w:p>
    <w:p w14:paraId="3F63A0C4" w14:textId="77777777" w:rsidR="00894F08" w:rsidRDefault="00894F08" w:rsidP="003E5900">
      <w:r>
        <w:t xml:space="preserve">Any sections in </w:t>
      </w:r>
      <w:r w:rsidRPr="003E5900">
        <w:rPr>
          <w:shd w:val="clear" w:color="auto" w:fill="BCFFEF" w:themeFill="accent6" w:themeFillTint="33"/>
        </w:rPr>
        <w:t>Green</w:t>
      </w:r>
      <w:r>
        <w:t xml:space="preserve"> are guidance for completing the form – please delete prior to submission.</w:t>
      </w:r>
    </w:p>
    <w:p w14:paraId="6C1B62EE" w14:textId="064A394B" w:rsidR="00894F08" w:rsidRDefault="005736FC" w:rsidP="003E5900">
      <w:r>
        <w:t>Remove</w:t>
      </w:r>
      <w:r w:rsidR="00894F08">
        <w:t xml:space="preserve"> the highlighting prior to completing the document and delete this guidance section.</w:t>
      </w:r>
    </w:p>
    <w:p w14:paraId="71AF3B98" w14:textId="688495FC" w:rsidR="00894F08" w:rsidRDefault="00894F08" w:rsidP="003E5900">
      <w:r>
        <w:t>Should a Tenderer wish to supplement this template, ensure that original structure is maintained:</w:t>
      </w:r>
    </w:p>
    <w:p w14:paraId="6A8E2F3A" w14:textId="5A88F539" w:rsidR="00894F08" w:rsidRDefault="00894F08" w:rsidP="003E5900">
      <w:pPr>
        <w:pStyle w:val="TIIBulletList"/>
      </w:pPr>
      <w:r>
        <w:t>New sections should be added after the last original section.</w:t>
      </w:r>
    </w:p>
    <w:p w14:paraId="6BB6AB65" w14:textId="2FB554F5" w:rsidR="00894F08" w:rsidRDefault="00894F08" w:rsidP="003E5900">
      <w:pPr>
        <w:pStyle w:val="TIIBulletList"/>
      </w:pPr>
      <w:r>
        <w:t>New sub-sections should be added after the last original sub-section.</w:t>
      </w:r>
    </w:p>
    <w:p w14:paraId="59DA2E09" w14:textId="289D2586" w:rsidR="00894F08" w:rsidRDefault="00894F08" w:rsidP="003E5900">
      <w:pPr>
        <w:pStyle w:val="TIIBulletList"/>
      </w:pPr>
      <w:r>
        <w:t>New columns in a table should be added to the Right.</w:t>
      </w:r>
    </w:p>
    <w:p w14:paraId="22250249" w14:textId="53346AB7" w:rsidR="00894F08" w:rsidRDefault="00894F08" w:rsidP="003E5900">
      <w:pPr>
        <w:pStyle w:val="TIIBulletList"/>
      </w:pPr>
      <w:r>
        <w:t>New rows in a table should be added beneath.</w:t>
      </w:r>
    </w:p>
    <w:p w14:paraId="7EE0178A" w14:textId="6EA30CDD" w:rsidR="003E5900" w:rsidRDefault="003E5900">
      <w:pPr>
        <w:spacing w:after="0"/>
        <w:jc w:val="left"/>
        <w:rPr>
          <w:lang w:eastAsia="en-US"/>
        </w:rPr>
      </w:pPr>
      <w:r>
        <w:rPr>
          <w:lang w:eastAsia="en-US"/>
        </w:rPr>
        <w:br w:type="page"/>
      </w:r>
    </w:p>
    <w:p w14:paraId="2C839AEA" w14:textId="5DC36382" w:rsidR="00BD074E" w:rsidRPr="00CE70E7" w:rsidRDefault="00BD074E" w:rsidP="00E12E99">
      <w:pPr>
        <w:pStyle w:val="Heading1"/>
      </w:pPr>
      <w:bookmarkStart w:id="3" w:name="_Toc155106790"/>
      <w:bookmarkStart w:id="4" w:name="_Toc155106889"/>
      <w:bookmarkStart w:id="5" w:name="_Toc155274111"/>
      <w:bookmarkStart w:id="6" w:name="_Toc187676129"/>
      <w:bookmarkStart w:id="7" w:name="_Toc231203590"/>
      <w:bookmarkEnd w:id="2"/>
      <w:r w:rsidRPr="00E12E99">
        <w:lastRenderedPageBreak/>
        <w:t>Sco</w:t>
      </w:r>
      <w:r w:rsidRPr="00CE70E7">
        <w:t>pe</w:t>
      </w:r>
      <w:bookmarkEnd w:id="3"/>
      <w:bookmarkEnd w:id="4"/>
      <w:bookmarkEnd w:id="5"/>
      <w:bookmarkEnd w:id="6"/>
      <w:r w:rsidR="00894F08">
        <w:t xml:space="preserve"> and Purpose</w:t>
      </w:r>
      <w:bookmarkEnd w:id="7"/>
    </w:p>
    <w:p w14:paraId="2C3FAE62" w14:textId="1D47FF57" w:rsidR="00894F08" w:rsidRDefault="00894F08" w:rsidP="003E5900">
      <w:r>
        <w:t>The purpose of this Pre-Appointment BEP is to define the methods and procedures to deliver the full suite of</w:t>
      </w:r>
      <w:r w:rsidR="00202578">
        <w:t xml:space="preserve"> </w:t>
      </w:r>
      <w:r>
        <w:t>Exchange Information Requirement</w:t>
      </w:r>
      <w:r w:rsidR="00202578">
        <w:t>s</w:t>
      </w:r>
      <w:r>
        <w:t xml:space="preserve"> (EIR). This template provides </w:t>
      </w:r>
      <w:r w:rsidR="00AD20C5">
        <w:t>a structure</w:t>
      </w:r>
      <w:r>
        <w:t xml:space="preserve"> to develop the Pre-Appointment BEP in alignment with the I.S. EN ISO 19650.</w:t>
      </w:r>
    </w:p>
    <w:p w14:paraId="2211AD16" w14:textId="1BD1CD93" w:rsidR="00894F08" w:rsidRDefault="00894F08" w:rsidP="003E5900">
      <w:r>
        <w:t>The Pre</w:t>
      </w:r>
      <w:r w:rsidR="00AB6F21">
        <w:t>-</w:t>
      </w:r>
      <w:r>
        <w:t xml:space="preserve">Appointment </w:t>
      </w:r>
      <w:r w:rsidR="00BF5A68">
        <w:t>B</w:t>
      </w:r>
      <w:r>
        <w:t>EP will include:</w:t>
      </w:r>
    </w:p>
    <w:p w14:paraId="1B29E369" w14:textId="2D0582BE" w:rsidR="00894F08" w:rsidRDefault="00AD20C5" w:rsidP="003E5900">
      <w:pPr>
        <w:pStyle w:val="TIIBulletList"/>
      </w:pPr>
      <w:r>
        <w:t>D</w:t>
      </w:r>
      <w:r w:rsidR="00894F08">
        <w:t>etails of individuals undertaking the information management function</w:t>
      </w:r>
    </w:p>
    <w:p w14:paraId="3105F263" w14:textId="084A538E" w:rsidR="00894F08" w:rsidRDefault="00AD20C5" w:rsidP="003E5900">
      <w:pPr>
        <w:pStyle w:val="TIIBulletList"/>
      </w:pPr>
      <w:r>
        <w:t>T</w:t>
      </w:r>
      <w:r w:rsidR="00894F08">
        <w:t>he proposed information delivery strategy</w:t>
      </w:r>
    </w:p>
    <w:p w14:paraId="4C307F21" w14:textId="2674195F" w:rsidR="00894F08" w:rsidRDefault="00AD20C5" w:rsidP="003E5900">
      <w:pPr>
        <w:pStyle w:val="TIIBulletList"/>
      </w:pPr>
      <w:r>
        <w:t>T</w:t>
      </w:r>
      <w:r w:rsidR="00894F08">
        <w:t>he proposed federation strategy to be adopted by the delivery team</w:t>
      </w:r>
    </w:p>
    <w:p w14:paraId="7B89F38B" w14:textId="548693D2" w:rsidR="00894F08" w:rsidRDefault="00AD20C5" w:rsidP="003E5900">
      <w:pPr>
        <w:pStyle w:val="TIIBulletList"/>
      </w:pPr>
      <w:r>
        <w:t>Th</w:t>
      </w:r>
      <w:r w:rsidR="00894F08">
        <w:t xml:space="preserve">e delivery team’s </w:t>
      </w:r>
      <w:r w:rsidRPr="00AD20C5">
        <w:t>assignment matrix</w:t>
      </w:r>
    </w:p>
    <w:p w14:paraId="76512489" w14:textId="0ADBFC1E" w:rsidR="00894F08" w:rsidRDefault="00AB6F21" w:rsidP="003E5900">
      <w:pPr>
        <w:pStyle w:val="TIIBulletList"/>
      </w:pPr>
      <w:r w:rsidRPr="00AB6F21">
        <w:t>Proposed additions/amendments</w:t>
      </w:r>
      <w:r>
        <w:t xml:space="preserve"> </w:t>
      </w:r>
      <w:r w:rsidR="00894F08">
        <w:t>to project’s information production methods and procedures</w:t>
      </w:r>
    </w:p>
    <w:p w14:paraId="21F3A484" w14:textId="599ACE56" w:rsidR="00894F08" w:rsidRDefault="00AB6F21" w:rsidP="003E5900">
      <w:pPr>
        <w:pStyle w:val="TIIBulletList"/>
      </w:pPr>
      <w:r w:rsidRPr="00AB6F21">
        <w:t>Proposed additions/amendments</w:t>
      </w:r>
      <w:r>
        <w:t xml:space="preserve"> </w:t>
      </w:r>
      <w:r w:rsidR="00894F08">
        <w:t>to project’s information standard</w:t>
      </w:r>
    </w:p>
    <w:p w14:paraId="1AFB2277" w14:textId="4EFE207C" w:rsidR="00894F08" w:rsidRDefault="00894F08" w:rsidP="003E5900">
      <w:pPr>
        <w:pStyle w:val="TIIBulletList"/>
      </w:pPr>
      <w:r>
        <w:t>Proposed schedule of software, hardware and IT infrastructure</w:t>
      </w:r>
    </w:p>
    <w:p w14:paraId="171BB6F6" w14:textId="107FA8EA" w:rsidR="00AD20C5" w:rsidRDefault="00894F08" w:rsidP="003E5900">
      <w:pPr>
        <w:pStyle w:val="TIIBulletList"/>
      </w:pPr>
      <w:r>
        <w:t>Provide a response on the adherence and delivery of the requirements</w:t>
      </w:r>
    </w:p>
    <w:p w14:paraId="352FA2AF" w14:textId="625146E9" w:rsidR="00AD20C5" w:rsidRDefault="00AD20C5" w:rsidP="003E5900">
      <w:pPr>
        <w:pStyle w:val="TIIBulletList"/>
      </w:pPr>
      <w:r>
        <w:t>Mobilisation plan</w:t>
      </w:r>
    </w:p>
    <w:p w14:paraId="7246F077" w14:textId="77777777" w:rsidR="00894F08" w:rsidRPr="00511D59" w:rsidRDefault="00894F08" w:rsidP="003E5900">
      <w:r w:rsidRPr="00FE6468">
        <w:rPr>
          <w:shd w:val="clear" w:color="auto" w:fill="C6E8F5" w:themeFill="accent1" w:themeFillTint="66"/>
        </w:rPr>
        <w:t>[Insert Here]</w:t>
      </w:r>
    </w:p>
    <w:p w14:paraId="26840C41" w14:textId="07F6F6F6" w:rsidR="00894F08" w:rsidRDefault="00894F08" w:rsidP="003E5900">
      <w:r w:rsidRPr="00EA7222">
        <w:rPr>
          <w:shd w:val="clear" w:color="auto" w:fill="BCFFEF" w:themeFill="accent6" w:themeFillTint="33"/>
        </w:rPr>
        <w:t xml:space="preserve">If there are any further use cases and goals from the organisations or </w:t>
      </w:r>
      <w:r w:rsidR="008B58B2" w:rsidRPr="00EA7222">
        <w:rPr>
          <w:shd w:val="clear" w:color="auto" w:fill="BCFFEF" w:themeFill="accent6" w:themeFillTint="33"/>
        </w:rPr>
        <w:t>project,</w:t>
      </w:r>
      <w:r w:rsidRPr="00EA7222">
        <w:rPr>
          <w:shd w:val="clear" w:color="auto" w:fill="BCFFEF" w:themeFill="accent6" w:themeFillTint="33"/>
        </w:rPr>
        <w:t xml:space="preserve"> then please add below.</w:t>
      </w:r>
    </w:p>
    <w:p w14:paraId="433677D5" w14:textId="514F8FF8" w:rsidR="00D87172" w:rsidRPr="003E5900" w:rsidRDefault="007B11B8" w:rsidP="003E5900">
      <w:pPr>
        <w:pStyle w:val="Heading2"/>
      </w:pPr>
      <w:bookmarkStart w:id="8" w:name="_Toc231203591"/>
      <w:r>
        <w:t>Documents</w:t>
      </w:r>
      <w:r w:rsidR="00D87172" w:rsidRPr="003E5900">
        <w:t xml:space="preserve"> Relationship</w:t>
      </w:r>
      <w:bookmarkEnd w:id="8"/>
    </w:p>
    <w:p w14:paraId="7FAD8C67" w14:textId="7B060140" w:rsidR="00D87172" w:rsidRDefault="00D87172" w:rsidP="003E5900">
      <w:r>
        <w:t>The document sh</w:t>
      </w:r>
      <w:r w:rsidR="00CA506C">
        <w:t>all</w:t>
      </w:r>
      <w:r>
        <w:t xml:space="preserve"> </w:t>
      </w:r>
      <w:r w:rsidR="00EA28A9">
        <w:t>comply with</w:t>
      </w:r>
      <w:r>
        <w:t xml:space="preserve"> the EIR and other relevant </w:t>
      </w:r>
      <w:r w:rsidR="007B11B8">
        <w:t xml:space="preserve">documents </w:t>
      </w:r>
      <w:r>
        <w:t>as show</w:t>
      </w:r>
      <w:r w:rsidR="009B6966">
        <w:t>n</w:t>
      </w:r>
      <w:r>
        <w:t xml:space="preserve"> </w:t>
      </w:r>
      <w:r w:rsidR="00614452">
        <w:t>i</w:t>
      </w:r>
      <w:r>
        <w:t>n</w:t>
      </w:r>
      <w:r w:rsidR="00223AF9">
        <w:rPr>
          <w:b/>
          <w:bCs/>
        </w:rPr>
        <w:t xml:space="preserve"> </w:t>
      </w:r>
      <w:r w:rsidR="00223AF9">
        <w:rPr>
          <w:b/>
          <w:bCs/>
        </w:rPr>
        <w:fldChar w:fldCharType="begin"/>
      </w:r>
      <w:r w:rsidR="00223AF9">
        <w:rPr>
          <w:b/>
          <w:bCs/>
        </w:rPr>
        <w:instrText xml:space="preserve"> REF _Ref222227803 \h </w:instrText>
      </w:r>
      <w:r w:rsidR="00223AF9">
        <w:rPr>
          <w:b/>
          <w:bCs/>
        </w:rPr>
      </w:r>
      <w:r w:rsidR="00223AF9">
        <w:rPr>
          <w:b/>
          <w:bCs/>
        </w:rPr>
        <w:fldChar w:fldCharType="separate"/>
      </w:r>
      <w:r w:rsidR="0053268A">
        <w:t xml:space="preserve">Figure </w:t>
      </w:r>
      <w:r w:rsidR="0053268A">
        <w:rPr>
          <w:noProof/>
        </w:rPr>
        <w:t>2</w:t>
      </w:r>
      <w:r w:rsidR="0053268A">
        <w:t>.</w:t>
      </w:r>
      <w:r w:rsidR="0053268A">
        <w:rPr>
          <w:noProof/>
        </w:rPr>
        <w:t>1</w:t>
      </w:r>
      <w:r w:rsidR="00223AF9">
        <w:rPr>
          <w:b/>
          <w:bCs/>
        </w:rPr>
        <w:fldChar w:fldCharType="end"/>
      </w:r>
      <w:r>
        <w:t xml:space="preserve">. For the full list of applicable </w:t>
      </w:r>
      <w:r w:rsidR="007B11B8">
        <w:t>documents</w:t>
      </w:r>
      <w:r>
        <w:t xml:space="preserve"> refer to</w:t>
      </w:r>
      <w:r w:rsidR="005E43CD">
        <w:t xml:space="preserve"> the </w:t>
      </w:r>
      <w:r w:rsidR="009C7A1A">
        <w:t>GE-BIM-00101</w:t>
      </w:r>
      <w:r w:rsidR="005E43CD" w:rsidRPr="005E43CD">
        <w:t xml:space="preserve"> </w:t>
      </w:r>
      <w:r w:rsidR="009C0019">
        <w:t>–</w:t>
      </w:r>
      <w:r w:rsidR="005E43CD" w:rsidRPr="005E43CD">
        <w:t xml:space="preserve"> </w:t>
      </w:r>
      <w:r w:rsidR="0041518B" w:rsidRPr="0041518B">
        <w:t>BIM for Infrastructure Implementation Guidelines</w:t>
      </w:r>
      <w:r w:rsidR="00480EF2">
        <w:t xml:space="preserve"> for National Roads</w:t>
      </w:r>
      <w:r w:rsidR="0041518B" w:rsidRPr="0041518B">
        <w:t xml:space="preserve"> </w:t>
      </w:r>
      <w:r w:rsidR="0041518B">
        <w:t>s</w:t>
      </w:r>
      <w:r>
        <w:t>ection 1.</w:t>
      </w:r>
      <w:r w:rsidR="005E43CD">
        <w:t>4</w:t>
      </w:r>
      <w:r>
        <w:t xml:space="preserve">. </w:t>
      </w:r>
    </w:p>
    <w:p w14:paraId="3FF04C12" w14:textId="277ED8C0" w:rsidR="00D87172" w:rsidRPr="00BF5A68" w:rsidRDefault="00F3670F" w:rsidP="00FE6468">
      <w:pPr>
        <w:jc w:val="center"/>
      </w:pPr>
      <w:r>
        <w:rPr>
          <w:noProof/>
        </w:rPr>
        <w:lastRenderedPageBreak/>
        <w:drawing>
          <wp:inline distT="0" distB="0" distL="0" distR="0" wp14:anchorId="61EF0B3B" wp14:editId="3D55AB67">
            <wp:extent cx="6073929" cy="4563129"/>
            <wp:effectExtent l="0" t="0" r="3175" b="8890"/>
            <wp:docPr id="1974676859" name="Graphic 1" descr="A complex flowchart illustrating the relationship between ISO 19650 suites and Transport Infrastructure Ireland (TII) Information Management (IM) resources. At the top, “TII IM Adoption” connects BIM for Infrastructure Road Map and BIM for Infrastructure Policy. Multiple blue boxes represent publications, guidelines, templates, and information requirements. Arrows show how items such as Asset Information Requirements (AIR), Exchange Information Requirements, Information Exchange Transactions, BEP Template, Project Information Model (PIM), and Asset Information Model (AIM) interact. Supporting standards ISO 7817 and ISO 29481 appear at the bottom. The diagram visually maps how TII publications, requirements, templates, and information models contribute to delivering information under ISO 196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4676859" name="Graphic 1" descr="A complex flowchart illustrating the relationship between ISO 19650 suites and Transport Infrastructure Ireland (TII) Information Management (IM) resources. At the top, “TII IM Adoption” connects BIM for Infrastructure Road Map and BIM for Infrastructure Policy. Multiple blue boxes represent publications, guidelines, templates, and information requirements. Arrows show how items such as Asset Information Requirements (AIR), Exchange Information Requirements, Information Exchange Transactions, BEP Template, Project Information Model (PIM), and Asset Information Model (AIM) interact. Supporting standards ISO 7817 and ISO 29481 appear at the bottom. The diagram visually maps how TII publications, requirements, templates, and information models contribute to delivering information under ISO 19650."/>
                    <pic:cNvPicPr/>
                  </pic:nvPicPr>
                  <pic:blipFill>
                    <a:blip r:embed="rId24">
                      <a:extLst>
                        <a:ext uri="{96DAC541-7B7A-43D3-8B79-37D633B846F1}">
                          <asvg:svgBlip xmlns:asvg="http://schemas.microsoft.com/office/drawing/2016/SVG/main" r:embed="rId25"/>
                        </a:ext>
                      </a:extLst>
                    </a:blip>
                    <a:stretch>
                      <a:fillRect/>
                    </a:stretch>
                  </pic:blipFill>
                  <pic:spPr>
                    <a:xfrm>
                      <a:off x="0" y="0"/>
                      <a:ext cx="6073929" cy="4563129"/>
                    </a:xfrm>
                    <a:prstGeom prst="rect">
                      <a:avLst/>
                    </a:prstGeom>
                  </pic:spPr>
                </pic:pic>
              </a:graphicData>
            </a:graphic>
          </wp:inline>
        </w:drawing>
      </w:r>
    </w:p>
    <w:p w14:paraId="6B73D0BE" w14:textId="634E2522" w:rsidR="006B1DEA" w:rsidRDefault="00223AF9" w:rsidP="003E5900">
      <w:pPr>
        <w:pStyle w:val="Caption"/>
        <w:rPr>
          <w:lang w:eastAsia="en-US"/>
        </w:rPr>
      </w:pPr>
      <w:bookmarkStart w:id="9" w:name="_Ref222227803"/>
      <w:r>
        <w:t xml:space="preserve">Figure </w:t>
      </w:r>
      <w:fldSimple w:instr=" STYLEREF 1 \s ">
        <w:r w:rsidR="0053268A">
          <w:rPr>
            <w:noProof/>
          </w:rPr>
          <w:t>2</w:t>
        </w:r>
      </w:fldSimple>
      <w:r w:rsidR="003E5900">
        <w:t>.</w:t>
      </w:r>
      <w:fldSimple w:instr=" SEQ Figure \* ARABIC \s 1 ">
        <w:r w:rsidR="0053268A">
          <w:rPr>
            <w:noProof/>
          </w:rPr>
          <w:t>1</w:t>
        </w:r>
      </w:fldSimple>
      <w:bookmarkEnd w:id="9"/>
      <w:r w:rsidR="00E12E99">
        <w:t xml:space="preserve"> – </w:t>
      </w:r>
      <w:r w:rsidR="007B11B8">
        <w:t>Documents</w:t>
      </w:r>
      <w:r w:rsidR="00D87172" w:rsidRPr="002B6E09">
        <w:t xml:space="preserve"> Relationship</w:t>
      </w:r>
      <w:r w:rsidR="006B1DEA">
        <w:rPr>
          <w:lang w:eastAsia="en-US"/>
        </w:rPr>
        <w:br w:type="page"/>
      </w:r>
    </w:p>
    <w:p w14:paraId="7C034EF5" w14:textId="77777777" w:rsidR="00BD074E" w:rsidRPr="00CE70E7" w:rsidRDefault="00BD074E" w:rsidP="00E12E99">
      <w:pPr>
        <w:pStyle w:val="Heading1"/>
      </w:pPr>
      <w:bookmarkStart w:id="10" w:name="_Toc187676131"/>
      <w:bookmarkStart w:id="11" w:name="_Toc231203592"/>
      <w:bookmarkStart w:id="12" w:name="_Toc70933334"/>
      <w:bookmarkStart w:id="13" w:name="_Toc89265639"/>
      <w:bookmarkStart w:id="14" w:name="_Toc89265662"/>
      <w:bookmarkStart w:id="15" w:name="_Toc89455707"/>
      <w:bookmarkStart w:id="16" w:name="_Toc90318223"/>
      <w:bookmarkStart w:id="17" w:name="_Toc105008946"/>
      <w:bookmarkStart w:id="18" w:name="_Toc132295305"/>
      <w:r w:rsidRPr="00CE70E7">
        <w:lastRenderedPageBreak/>
        <w:t>Information Management Function</w:t>
      </w:r>
      <w:bookmarkEnd w:id="10"/>
      <w:bookmarkEnd w:id="11"/>
    </w:p>
    <w:p w14:paraId="25F90E1B" w14:textId="77777777" w:rsidR="00BD074E" w:rsidRPr="003E5900" w:rsidRDefault="00BD074E" w:rsidP="003E5900">
      <w:pPr>
        <w:pStyle w:val="Heading2"/>
      </w:pPr>
      <w:bookmarkStart w:id="19" w:name="_Toc187676132"/>
      <w:bookmarkStart w:id="20" w:name="_Toc231203593"/>
      <w:r w:rsidRPr="003E5900">
        <w:t>Project Overview</w:t>
      </w:r>
      <w:bookmarkEnd w:id="19"/>
      <w:bookmarkEnd w:id="20"/>
    </w:p>
    <w:p w14:paraId="5E9EFA72" w14:textId="63420AD4" w:rsidR="00BD074E" w:rsidRPr="00516CF8" w:rsidRDefault="00BD074E" w:rsidP="003E5900">
      <w:r w:rsidRPr="00EA7222">
        <w:rPr>
          <w:shd w:val="clear" w:color="auto" w:fill="BCFFEF" w:themeFill="accent6" w:themeFillTint="33"/>
        </w:rPr>
        <w:t xml:space="preserve">[Provide a brief outline of the project and the desired outcomes of the </w:t>
      </w:r>
      <w:r w:rsidR="00274DD3">
        <w:rPr>
          <w:shd w:val="clear" w:color="auto" w:fill="BCFFEF" w:themeFill="accent6" w:themeFillTint="33"/>
        </w:rPr>
        <w:t>A</w:t>
      </w:r>
      <w:r w:rsidRPr="00EA7222">
        <w:rPr>
          <w:shd w:val="clear" w:color="auto" w:fill="BCFFEF" w:themeFill="accent6" w:themeFillTint="33"/>
        </w:rPr>
        <w:t xml:space="preserve">ppointing </w:t>
      </w:r>
      <w:r w:rsidR="00274DD3">
        <w:rPr>
          <w:shd w:val="clear" w:color="auto" w:fill="BCFFEF" w:themeFill="accent6" w:themeFillTint="33"/>
        </w:rPr>
        <w:t>P</w:t>
      </w:r>
      <w:r w:rsidRPr="00EA7222">
        <w:rPr>
          <w:shd w:val="clear" w:color="auto" w:fill="BCFFEF" w:themeFill="accent6" w:themeFillTint="33"/>
        </w:rPr>
        <w:t>arty]</w:t>
      </w:r>
    </w:p>
    <w:p w14:paraId="13FAE30C" w14:textId="77777777" w:rsidR="00BD074E" w:rsidRPr="003E5900" w:rsidRDefault="00BD074E" w:rsidP="003E5900">
      <w:pPr>
        <w:pStyle w:val="Heading2"/>
      </w:pPr>
      <w:bookmarkStart w:id="21" w:name="_Toc187676133"/>
      <w:bookmarkStart w:id="22" w:name="_Toc231203594"/>
      <w:r w:rsidRPr="003E5900">
        <w:t>Project Information</w:t>
      </w:r>
      <w:bookmarkEnd w:id="21"/>
      <w:bookmarkEnd w:id="22"/>
    </w:p>
    <w:p w14:paraId="1AE511F6" w14:textId="30918963" w:rsidR="00BD074E" w:rsidRPr="00CE70E7" w:rsidRDefault="00182F4A" w:rsidP="00182F4A">
      <w:pPr>
        <w:pStyle w:val="Caption"/>
        <w:rPr>
          <w:rFonts w:cs="Arial"/>
          <w:b w:val="0"/>
          <w:iCs w:val="0"/>
        </w:rPr>
      </w:pPr>
      <w:bookmarkStart w:id="23" w:name="_Ref112944635"/>
      <w:bookmarkStart w:id="24" w:name="_Toc114225619"/>
      <w:bookmarkStart w:id="25" w:name="_Toc158215560"/>
      <w:bookmarkStart w:id="26" w:name="_Toc158747654"/>
      <w:bookmarkStart w:id="27" w:name="_Toc158826630"/>
      <w:bookmarkStart w:id="28" w:name="_Toc158889267"/>
      <w:r>
        <w:t xml:space="preserve">Table </w:t>
      </w:r>
      <w:fldSimple w:instr=" STYLEREF 1 \s ">
        <w:r w:rsidR="0053268A">
          <w:rPr>
            <w:noProof/>
          </w:rPr>
          <w:t>3</w:t>
        </w:r>
      </w:fldSimple>
      <w:r w:rsidR="003E5900">
        <w:t>.</w:t>
      </w:r>
      <w:fldSimple w:instr=" SEQ Table \* ARABIC \s 1 ">
        <w:r w:rsidR="0053268A">
          <w:rPr>
            <w:noProof/>
          </w:rPr>
          <w:t>1</w:t>
        </w:r>
      </w:fldSimple>
      <w:r>
        <w:rPr>
          <w:rFonts w:cs="Arial"/>
          <w:b w:val="0"/>
          <w:iCs w:val="0"/>
        </w:rPr>
        <w:t xml:space="preserve"> </w:t>
      </w:r>
      <w:r w:rsidR="00E12E99">
        <w:rPr>
          <w:rFonts w:cs="Arial"/>
        </w:rPr>
        <w:t>–</w:t>
      </w:r>
      <w:bookmarkEnd w:id="23"/>
      <w:r w:rsidR="00E12E99">
        <w:rPr>
          <w:rFonts w:cs="Arial"/>
        </w:rPr>
        <w:t xml:space="preserve"> </w:t>
      </w:r>
      <w:r w:rsidR="00BD074E" w:rsidRPr="00CE70E7">
        <w:rPr>
          <w:rFonts w:cs="Arial"/>
        </w:rPr>
        <w:t>Key project information</w:t>
      </w:r>
      <w:bookmarkEnd w:id="24"/>
      <w:bookmarkEnd w:id="25"/>
      <w:bookmarkEnd w:id="26"/>
      <w:bookmarkEnd w:id="27"/>
      <w:bookmarkEnd w:id="28"/>
    </w:p>
    <w:tbl>
      <w:tblPr>
        <w:tblStyle w:val="TIITableDefault"/>
        <w:tblW w:w="0" w:type="auto"/>
        <w:jc w:val="center"/>
        <w:tblLook w:val="04A0" w:firstRow="1" w:lastRow="0" w:firstColumn="1" w:lastColumn="0" w:noHBand="0" w:noVBand="1"/>
      </w:tblPr>
      <w:tblGrid>
        <w:gridCol w:w="3367"/>
        <w:gridCol w:w="5649"/>
      </w:tblGrid>
      <w:tr w:rsidR="00BD074E" w:rsidRPr="00CE70E7" w14:paraId="61C8A72E" w14:textId="77777777" w:rsidTr="003E5900">
        <w:trPr>
          <w:cnfStyle w:val="100000000000" w:firstRow="1" w:lastRow="0" w:firstColumn="0" w:lastColumn="0" w:oddVBand="0" w:evenVBand="0" w:oddHBand="0" w:evenHBand="0" w:firstRowFirstColumn="0" w:firstRowLastColumn="0" w:lastRowFirstColumn="0" w:lastRowLastColumn="0"/>
          <w:trHeight w:val="454"/>
          <w:jc w:val="center"/>
        </w:trPr>
        <w:tc>
          <w:tcPr>
            <w:tcW w:w="3367" w:type="dxa"/>
          </w:tcPr>
          <w:p w14:paraId="60EED299" w14:textId="77777777" w:rsidR="00BD074E" w:rsidRPr="0042624E" w:rsidRDefault="00BD074E" w:rsidP="003E5900">
            <w:pPr>
              <w:pStyle w:val="TIITableHeading"/>
              <w:rPr>
                <w:lang w:val="en-GB"/>
              </w:rPr>
            </w:pPr>
            <w:r w:rsidRPr="0042624E">
              <w:rPr>
                <w:lang w:val="en-GB"/>
              </w:rPr>
              <w:t>Information Required</w:t>
            </w:r>
          </w:p>
        </w:tc>
        <w:tc>
          <w:tcPr>
            <w:tcW w:w="5649" w:type="dxa"/>
          </w:tcPr>
          <w:p w14:paraId="45121551" w14:textId="77777777" w:rsidR="00BD074E" w:rsidRPr="0042624E" w:rsidRDefault="00BD074E" w:rsidP="003E5900">
            <w:pPr>
              <w:pStyle w:val="TIITableHeading"/>
              <w:rPr>
                <w:lang w:val="en-GB"/>
              </w:rPr>
            </w:pPr>
            <w:r w:rsidRPr="0042624E">
              <w:rPr>
                <w:lang w:val="en-GB"/>
              </w:rPr>
              <w:t>Details</w:t>
            </w:r>
          </w:p>
        </w:tc>
      </w:tr>
      <w:tr w:rsidR="00AD20C5" w:rsidRPr="00CE70E7" w14:paraId="2542BB0F" w14:textId="77777777" w:rsidTr="003E5900">
        <w:trPr>
          <w:trHeight w:val="454"/>
          <w:jc w:val="center"/>
        </w:trPr>
        <w:tc>
          <w:tcPr>
            <w:tcW w:w="3367" w:type="dxa"/>
          </w:tcPr>
          <w:p w14:paraId="69C278FC" w14:textId="77777777" w:rsidR="00AD20C5" w:rsidRPr="00BD074E" w:rsidRDefault="00AD20C5" w:rsidP="003E5900">
            <w:pPr>
              <w:pStyle w:val="TIITableText"/>
            </w:pPr>
            <w:r w:rsidRPr="00BD074E">
              <w:t>Project Name</w:t>
            </w:r>
          </w:p>
        </w:tc>
        <w:tc>
          <w:tcPr>
            <w:tcW w:w="5649" w:type="dxa"/>
          </w:tcPr>
          <w:p w14:paraId="64A83D40" w14:textId="435E43E6" w:rsidR="00AD20C5" w:rsidRPr="00EA7222" w:rsidRDefault="00AD20C5" w:rsidP="003E5900">
            <w:pPr>
              <w:pStyle w:val="TIITableText"/>
              <w:rPr>
                <w:color w:val="FF0000"/>
              </w:rPr>
            </w:pPr>
            <w:r w:rsidRPr="00FE6468">
              <w:rPr>
                <w:shd w:val="clear" w:color="auto" w:fill="C6E8F5" w:themeFill="accent1" w:themeFillTint="66"/>
              </w:rPr>
              <w:t>[Insert Here]</w:t>
            </w:r>
            <w:r w:rsidR="00EA7222">
              <w:rPr>
                <w:noProof/>
              </w:rPr>
              <w:t xml:space="preserve"> </w:t>
            </w:r>
          </w:p>
        </w:tc>
      </w:tr>
      <w:tr w:rsidR="00AD20C5" w:rsidRPr="00CE70E7" w14:paraId="58FB0F44" w14:textId="77777777" w:rsidTr="003E5900">
        <w:trPr>
          <w:trHeight w:val="454"/>
          <w:jc w:val="center"/>
        </w:trPr>
        <w:tc>
          <w:tcPr>
            <w:tcW w:w="3367" w:type="dxa"/>
          </w:tcPr>
          <w:p w14:paraId="0C0EFD21" w14:textId="77777777" w:rsidR="00AD20C5" w:rsidRPr="00BD074E" w:rsidRDefault="00AD20C5" w:rsidP="003E5900">
            <w:pPr>
              <w:pStyle w:val="TIITableText"/>
            </w:pPr>
            <w:r w:rsidRPr="00BD074E">
              <w:t>Project Address</w:t>
            </w:r>
          </w:p>
        </w:tc>
        <w:tc>
          <w:tcPr>
            <w:tcW w:w="5649" w:type="dxa"/>
          </w:tcPr>
          <w:p w14:paraId="361183D3" w14:textId="1B659120"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r>
      <w:tr w:rsidR="00AD20C5" w:rsidRPr="00CE70E7" w14:paraId="5A240874" w14:textId="77777777" w:rsidTr="003E5900">
        <w:trPr>
          <w:trHeight w:val="454"/>
          <w:jc w:val="center"/>
        </w:trPr>
        <w:tc>
          <w:tcPr>
            <w:tcW w:w="3367" w:type="dxa"/>
          </w:tcPr>
          <w:p w14:paraId="328586D6" w14:textId="77777777" w:rsidR="00AD20C5" w:rsidRPr="00BD074E" w:rsidRDefault="00AD20C5" w:rsidP="003E5900">
            <w:pPr>
              <w:pStyle w:val="TIITableText"/>
            </w:pPr>
            <w:r w:rsidRPr="00BD074E">
              <w:t>Project Number (Appointing party Reference)</w:t>
            </w:r>
          </w:p>
        </w:tc>
        <w:tc>
          <w:tcPr>
            <w:tcW w:w="5649" w:type="dxa"/>
          </w:tcPr>
          <w:p w14:paraId="47927F22" w14:textId="594B4181"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r>
      <w:tr w:rsidR="00AD20C5" w:rsidRPr="00CE70E7" w14:paraId="0578BB9C" w14:textId="77777777" w:rsidTr="003E5900">
        <w:trPr>
          <w:trHeight w:val="454"/>
          <w:jc w:val="center"/>
        </w:trPr>
        <w:tc>
          <w:tcPr>
            <w:tcW w:w="3367" w:type="dxa"/>
          </w:tcPr>
          <w:p w14:paraId="3E1E7B49" w14:textId="1703ABAE" w:rsidR="00AD20C5" w:rsidRPr="00BD074E" w:rsidRDefault="00AD20C5" w:rsidP="003E5900">
            <w:pPr>
              <w:pStyle w:val="TIITableText"/>
            </w:pPr>
            <w:r>
              <w:t>Description (works)</w:t>
            </w:r>
          </w:p>
        </w:tc>
        <w:tc>
          <w:tcPr>
            <w:tcW w:w="5649" w:type="dxa"/>
          </w:tcPr>
          <w:p w14:paraId="326C72B1" w14:textId="34D4695E"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r>
      <w:tr w:rsidR="00AD20C5" w:rsidRPr="00CE70E7" w14:paraId="77EA344A" w14:textId="77777777" w:rsidTr="003E5900">
        <w:trPr>
          <w:trHeight w:val="454"/>
          <w:jc w:val="center"/>
        </w:trPr>
        <w:tc>
          <w:tcPr>
            <w:tcW w:w="3367" w:type="dxa"/>
          </w:tcPr>
          <w:p w14:paraId="4EB71A0B" w14:textId="4136DD5B" w:rsidR="00AD20C5" w:rsidRPr="00BD074E" w:rsidRDefault="00AD20C5" w:rsidP="003E5900">
            <w:pPr>
              <w:pStyle w:val="TIITableText"/>
            </w:pPr>
            <w:r>
              <w:t>Appointing Party (Client)</w:t>
            </w:r>
          </w:p>
        </w:tc>
        <w:tc>
          <w:tcPr>
            <w:tcW w:w="5649" w:type="dxa"/>
          </w:tcPr>
          <w:p w14:paraId="616EEF96" w14:textId="11B4E33D"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6670CF55" w14:textId="77777777" w:rsidTr="003E5900">
        <w:trPr>
          <w:trHeight w:val="454"/>
          <w:jc w:val="center"/>
        </w:trPr>
        <w:tc>
          <w:tcPr>
            <w:tcW w:w="3367" w:type="dxa"/>
          </w:tcPr>
          <w:p w14:paraId="66FFD3C3" w14:textId="6CE23AC5" w:rsidR="00AD20C5" w:rsidRPr="00BD074E" w:rsidRDefault="00AD20C5" w:rsidP="003E5900">
            <w:pPr>
              <w:pStyle w:val="TIITableText"/>
            </w:pPr>
            <w:r w:rsidRPr="00E20565">
              <w:rPr>
                <w:rFonts w:cs="Arial"/>
              </w:rPr>
              <w:t>Appointing Party Information Manager</w:t>
            </w:r>
          </w:p>
        </w:tc>
        <w:tc>
          <w:tcPr>
            <w:tcW w:w="5649" w:type="dxa"/>
          </w:tcPr>
          <w:p w14:paraId="7F6BD254" w14:textId="7203FE66"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4D47BE7E" w14:textId="77777777" w:rsidTr="003E5900">
        <w:trPr>
          <w:trHeight w:val="454"/>
          <w:jc w:val="center"/>
        </w:trPr>
        <w:tc>
          <w:tcPr>
            <w:tcW w:w="3367" w:type="dxa"/>
          </w:tcPr>
          <w:p w14:paraId="6DAF54BC" w14:textId="3C5CFCFA" w:rsidR="00AD20C5" w:rsidRPr="00BD074E" w:rsidRDefault="00AD20C5" w:rsidP="003E5900">
            <w:pPr>
              <w:pStyle w:val="TIITableText"/>
            </w:pPr>
            <w:r w:rsidRPr="00E20565">
              <w:rPr>
                <w:rFonts w:cs="Arial"/>
              </w:rPr>
              <w:t xml:space="preserve">Lead </w:t>
            </w:r>
            <w:r w:rsidR="005E7CF8">
              <w:rPr>
                <w:rFonts w:cs="Arial"/>
              </w:rPr>
              <w:t>A</w:t>
            </w:r>
            <w:r w:rsidRPr="00E20565">
              <w:rPr>
                <w:rFonts w:cs="Arial"/>
              </w:rPr>
              <w:t>ppointed Party (LAP)</w:t>
            </w:r>
          </w:p>
        </w:tc>
        <w:tc>
          <w:tcPr>
            <w:tcW w:w="5649" w:type="dxa"/>
          </w:tcPr>
          <w:p w14:paraId="7A5295BF" w14:textId="538A4262"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421C3791" w14:textId="77777777" w:rsidTr="003E5900">
        <w:trPr>
          <w:trHeight w:val="454"/>
          <w:jc w:val="center"/>
        </w:trPr>
        <w:tc>
          <w:tcPr>
            <w:tcW w:w="3367" w:type="dxa"/>
          </w:tcPr>
          <w:p w14:paraId="5897C2E2" w14:textId="10288533" w:rsidR="00AD20C5" w:rsidRPr="00BD074E" w:rsidRDefault="00AD20C5" w:rsidP="003E5900">
            <w:pPr>
              <w:pStyle w:val="TIITableText"/>
            </w:pPr>
            <w:r w:rsidRPr="00E20565">
              <w:rPr>
                <w:rFonts w:cs="Arial"/>
              </w:rPr>
              <w:t>LAP Information Manager</w:t>
            </w:r>
          </w:p>
        </w:tc>
        <w:tc>
          <w:tcPr>
            <w:tcW w:w="5649" w:type="dxa"/>
          </w:tcPr>
          <w:p w14:paraId="511C34A3" w14:textId="00CAB421"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1D3E4FC7" w14:textId="77777777" w:rsidTr="003E5900">
        <w:trPr>
          <w:trHeight w:val="454"/>
          <w:jc w:val="center"/>
        </w:trPr>
        <w:tc>
          <w:tcPr>
            <w:tcW w:w="3367" w:type="dxa"/>
          </w:tcPr>
          <w:p w14:paraId="2C214DF9" w14:textId="4AAAC6BC" w:rsidR="00AD20C5" w:rsidRPr="00BD074E" w:rsidRDefault="00AD20C5" w:rsidP="003E5900">
            <w:pPr>
              <w:pStyle w:val="TIITableText"/>
            </w:pPr>
            <w:r>
              <w:rPr>
                <w:rFonts w:cs="Arial"/>
              </w:rPr>
              <w:t>Appointed Party(</w:t>
            </w:r>
            <w:proofErr w:type="spellStart"/>
            <w:r>
              <w:rPr>
                <w:rFonts w:cs="Arial"/>
              </w:rPr>
              <w:t>ies</w:t>
            </w:r>
            <w:proofErr w:type="spellEnd"/>
            <w:r>
              <w:rPr>
                <w:rFonts w:cs="Arial"/>
              </w:rPr>
              <w:t>)</w:t>
            </w:r>
          </w:p>
        </w:tc>
        <w:tc>
          <w:tcPr>
            <w:tcW w:w="5649" w:type="dxa"/>
          </w:tcPr>
          <w:p w14:paraId="14B92147" w14:textId="2E59FCE5"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19A999EC" w14:textId="77777777" w:rsidTr="003E5900">
        <w:trPr>
          <w:trHeight w:val="454"/>
          <w:jc w:val="center"/>
        </w:trPr>
        <w:tc>
          <w:tcPr>
            <w:tcW w:w="3367" w:type="dxa"/>
          </w:tcPr>
          <w:p w14:paraId="298F43C3" w14:textId="57DBDD39" w:rsidR="00AD20C5" w:rsidRPr="00BD074E" w:rsidRDefault="00AD20C5" w:rsidP="003E5900">
            <w:pPr>
              <w:pStyle w:val="TIITableText"/>
            </w:pPr>
            <w:r w:rsidRPr="00E20565">
              <w:rPr>
                <w:rFonts w:cs="Arial"/>
              </w:rPr>
              <w:t>Survey Grid</w:t>
            </w:r>
          </w:p>
        </w:tc>
        <w:tc>
          <w:tcPr>
            <w:tcW w:w="5649" w:type="dxa"/>
          </w:tcPr>
          <w:p w14:paraId="78276062" w14:textId="194327CA"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176B19C8" w14:textId="77777777" w:rsidTr="003E5900">
        <w:trPr>
          <w:trHeight w:val="454"/>
          <w:jc w:val="center"/>
        </w:trPr>
        <w:tc>
          <w:tcPr>
            <w:tcW w:w="3367" w:type="dxa"/>
          </w:tcPr>
          <w:p w14:paraId="1A82B234" w14:textId="530C5D0D" w:rsidR="00AD20C5" w:rsidRPr="00BD074E" w:rsidRDefault="00AD20C5" w:rsidP="003E5900">
            <w:pPr>
              <w:pStyle w:val="TIITableText"/>
            </w:pPr>
            <w:r>
              <w:rPr>
                <w:rFonts w:cs="Arial"/>
              </w:rPr>
              <w:t xml:space="preserve">Form of Appointment </w:t>
            </w:r>
          </w:p>
        </w:tc>
        <w:tc>
          <w:tcPr>
            <w:tcW w:w="5649" w:type="dxa"/>
          </w:tcPr>
          <w:p w14:paraId="22FB2299" w14:textId="2A47D3E8"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48FD4E08" w14:textId="77777777" w:rsidTr="003E5900">
        <w:trPr>
          <w:trHeight w:val="454"/>
          <w:jc w:val="center"/>
        </w:trPr>
        <w:tc>
          <w:tcPr>
            <w:tcW w:w="3367" w:type="dxa"/>
          </w:tcPr>
          <w:p w14:paraId="02C8CB1A" w14:textId="5C420ECD" w:rsidR="00AD20C5" w:rsidRPr="00BD074E" w:rsidRDefault="00AD20C5" w:rsidP="003E5900">
            <w:pPr>
              <w:pStyle w:val="TIITableText"/>
            </w:pPr>
            <w:r>
              <w:rPr>
                <w:rFonts w:cs="Arial"/>
              </w:rPr>
              <w:t>Project Stage Commencement</w:t>
            </w:r>
          </w:p>
        </w:tc>
        <w:tc>
          <w:tcPr>
            <w:tcW w:w="5649" w:type="dxa"/>
          </w:tcPr>
          <w:p w14:paraId="6C2455D2" w14:textId="5A4671A2"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rsidRPr="00CE70E7" w14:paraId="3DC71DC3" w14:textId="77777777" w:rsidTr="003E5900">
        <w:trPr>
          <w:trHeight w:val="454"/>
          <w:jc w:val="center"/>
        </w:trPr>
        <w:tc>
          <w:tcPr>
            <w:tcW w:w="3367" w:type="dxa"/>
          </w:tcPr>
          <w:p w14:paraId="7E7155DF" w14:textId="7FBA78EB" w:rsidR="00AD20C5" w:rsidRDefault="00AD20C5" w:rsidP="003E5900">
            <w:pPr>
              <w:pStyle w:val="TIITableText"/>
              <w:rPr>
                <w:rFonts w:cs="Arial"/>
              </w:rPr>
            </w:pPr>
            <w:r w:rsidRPr="00EA7222">
              <w:t>[Insert Here]</w:t>
            </w:r>
          </w:p>
        </w:tc>
        <w:tc>
          <w:tcPr>
            <w:tcW w:w="5649" w:type="dxa"/>
          </w:tcPr>
          <w:p w14:paraId="5CF8544E" w14:textId="2116B726"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bl>
    <w:p w14:paraId="1C41B00F" w14:textId="6E995666" w:rsidR="00AD20C5" w:rsidRPr="003E5900" w:rsidRDefault="00AD20C5" w:rsidP="003E5900">
      <w:pPr>
        <w:pStyle w:val="Heading2"/>
      </w:pPr>
      <w:bookmarkStart w:id="29" w:name="_Toc231203595"/>
      <w:bookmarkStart w:id="30" w:name="_Toc187676134"/>
      <w:r w:rsidRPr="003E5900">
        <w:t>Organisation Structure and Commercial Relationship of the Delivery Team</w:t>
      </w:r>
      <w:bookmarkEnd w:id="29"/>
    </w:p>
    <w:p w14:paraId="3071C018" w14:textId="19687120" w:rsidR="00AD20C5" w:rsidRDefault="009734A6" w:rsidP="00AD20C5">
      <w:r w:rsidRPr="00EA7222">
        <w:rPr>
          <w:shd w:val="clear" w:color="auto" w:fill="BCFFEF" w:themeFill="accent6" w:themeFillTint="33"/>
        </w:rPr>
        <w:t>P</w:t>
      </w:r>
      <w:r w:rsidR="00AD20C5" w:rsidRPr="00EA7222">
        <w:rPr>
          <w:shd w:val="clear" w:color="auto" w:fill="BCFFEF" w:themeFill="accent6" w:themeFillTint="33"/>
        </w:rPr>
        <w:t>rovide information in the table below and an org</w:t>
      </w:r>
      <w:r w:rsidR="00EA7222" w:rsidRPr="00EA7222">
        <w:rPr>
          <w:shd w:val="clear" w:color="auto" w:fill="BCFFEF" w:themeFill="accent6" w:themeFillTint="33"/>
        </w:rPr>
        <w:t>a</w:t>
      </w:r>
      <w:r w:rsidR="00AD20C5" w:rsidRPr="00EA7222">
        <w:rPr>
          <w:shd w:val="clear" w:color="auto" w:fill="BCFFEF" w:themeFill="accent6" w:themeFillTint="33"/>
        </w:rPr>
        <w:t>nisational chart / diagram. The forms of contract (NEC option C for example) should be captured</w:t>
      </w:r>
      <w:r w:rsidR="001E7227" w:rsidRPr="00EA7222">
        <w:rPr>
          <w:shd w:val="clear" w:color="auto" w:fill="BCFFEF" w:themeFill="accent6" w:themeFillTint="33"/>
        </w:rPr>
        <w:t>.</w:t>
      </w:r>
      <w:r w:rsidR="00AD20C5" w:rsidRPr="00EA7222">
        <w:rPr>
          <w:shd w:val="clear" w:color="auto" w:fill="BCFFEF" w:themeFill="accent6" w:themeFillTint="33"/>
        </w:rPr>
        <w:t xml:space="preserve"> If these are </w:t>
      </w:r>
      <w:r w:rsidR="008B58B2" w:rsidRPr="00EA7222">
        <w:rPr>
          <w:shd w:val="clear" w:color="auto" w:fill="BCFFEF" w:themeFill="accent6" w:themeFillTint="33"/>
        </w:rPr>
        <w:t>unknown,</w:t>
      </w:r>
      <w:r w:rsidR="00AD20C5" w:rsidRPr="00EA7222">
        <w:rPr>
          <w:shd w:val="clear" w:color="auto" w:fill="BCFFEF" w:themeFill="accent6" w:themeFillTint="33"/>
        </w:rPr>
        <w:t xml:space="preserve"> then TBC is acceptable.</w:t>
      </w:r>
    </w:p>
    <w:p w14:paraId="2E61AD6D" w14:textId="77777777" w:rsidR="003E5900" w:rsidRDefault="003E5900">
      <w:pPr>
        <w:spacing w:after="0"/>
        <w:jc w:val="left"/>
        <w:rPr>
          <w:rFonts w:asciiTheme="majorHAnsi" w:eastAsiaTheme="majorEastAsia" w:hAnsiTheme="majorHAnsi" w:cstheme="majorBidi"/>
          <w:b/>
          <w:iCs/>
          <w:sz w:val="20"/>
          <w:szCs w:val="18"/>
        </w:rPr>
      </w:pPr>
      <w:r>
        <w:br w:type="page"/>
      </w:r>
    </w:p>
    <w:p w14:paraId="16696C4A" w14:textId="149E57E0" w:rsidR="00AD20C5" w:rsidRDefault="00182F4A" w:rsidP="00182F4A">
      <w:pPr>
        <w:pStyle w:val="Caption"/>
      </w:pPr>
      <w:r>
        <w:lastRenderedPageBreak/>
        <w:t xml:space="preserve">Table </w:t>
      </w:r>
      <w:fldSimple w:instr=" STYLEREF 1 \s ">
        <w:r w:rsidR="0053268A">
          <w:rPr>
            <w:noProof/>
          </w:rPr>
          <w:t>3</w:t>
        </w:r>
      </w:fldSimple>
      <w:r w:rsidR="003E5900">
        <w:t>.</w:t>
      </w:r>
      <w:fldSimple w:instr=" SEQ Table \* ARABIC \s 1 ">
        <w:r w:rsidR="0053268A">
          <w:rPr>
            <w:noProof/>
          </w:rPr>
          <w:t>2</w:t>
        </w:r>
      </w:fldSimple>
      <w:r>
        <w:t xml:space="preserve"> </w:t>
      </w:r>
      <w:r w:rsidR="00E12E99">
        <w:t xml:space="preserve">– </w:t>
      </w:r>
      <w:r w:rsidR="00AD20C5" w:rsidRPr="00AD20C5">
        <w:t>Organisational Structure</w:t>
      </w:r>
    </w:p>
    <w:tbl>
      <w:tblPr>
        <w:tblStyle w:val="TIITableDefault"/>
        <w:tblW w:w="5000" w:type="pct"/>
        <w:tblLook w:val="04A0" w:firstRow="1" w:lastRow="0" w:firstColumn="1" w:lastColumn="0" w:noHBand="0" w:noVBand="1"/>
      </w:tblPr>
      <w:tblGrid>
        <w:gridCol w:w="2447"/>
        <w:gridCol w:w="2540"/>
        <w:gridCol w:w="2278"/>
        <w:gridCol w:w="2505"/>
      </w:tblGrid>
      <w:tr w:rsidR="00B878B8" w14:paraId="57A3AC1F" w14:textId="77777777" w:rsidTr="003E5900">
        <w:trPr>
          <w:cnfStyle w:val="100000000000" w:firstRow="1" w:lastRow="0" w:firstColumn="0" w:lastColumn="0" w:oddVBand="0" w:evenVBand="0" w:oddHBand="0" w:evenHBand="0" w:firstRowFirstColumn="0" w:firstRowLastColumn="0" w:lastRowFirstColumn="0" w:lastRowLastColumn="0"/>
        </w:trPr>
        <w:tc>
          <w:tcPr>
            <w:tcW w:w="1252" w:type="pct"/>
          </w:tcPr>
          <w:p w14:paraId="044F617D" w14:textId="77777777" w:rsidR="00AD20C5" w:rsidRPr="0042624E" w:rsidRDefault="00AD20C5" w:rsidP="003E5900">
            <w:pPr>
              <w:pStyle w:val="TIITableHeading"/>
            </w:pPr>
            <w:r w:rsidRPr="0042624E">
              <w:t>Organisation Name</w:t>
            </w:r>
          </w:p>
        </w:tc>
        <w:tc>
          <w:tcPr>
            <w:tcW w:w="1300" w:type="pct"/>
          </w:tcPr>
          <w:p w14:paraId="745BA4EA" w14:textId="77777777" w:rsidR="00AD20C5" w:rsidRPr="0042624E" w:rsidRDefault="00AD20C5" w:rsidP="003E5900">
            <w:pPr>
              <w:pStyle w:val="TIITableHeading"/>
            </w:pPr>
            <w:r w:rsidRPr="0042624E">
              <w:t>Scheme Role (Lead Appointed Party/Third Party/Appointed Party)</w:t>
            </w:r>
          </w:p>
        </w:tc>
        <w:tc>
          <w:tcPr>
            <w:tcW w:w="1166" w:type="pct"/>
          </w:tcPr>
          <w:p w14:paraId="7AD2A129" w14:textId="77777777" w:rsidR="00AD20C5" w:rsidRPr="0042624E" w:rsidRDefault="00AD20C5" w:rsidP="003E5900">
            <w:pPr>
              <w:pStyle w:val="TIITableHeading"/>
            </w:pPr>
            <w:r w:rsidRPr="0042624E">
              <w:t>Project Role</w:t>
            </w:r>
          </w:p>
        </w:tc>
        <w:tc>
          <w:tcPr>
            <w:tcW w:w="1282" w:type="pct"/>
          </w:tcPr>
          <w:p w14:paraId="7D7DA158" w14:textId="77777777" w:rsidR="00AD20C5" w:rsidRPr="0042624E" w:rsidRDefault="00AD20C5" w:rsidP="003E5900">
            <w:pPr>
              <w:pStyle w:val="TIITableHeading"/>
            </w:pPr>
            <w:r w:rsidRPr="0042624E">
              <w:t>Form of Contract</w:t>
            </w:r>
          </w:p>
        </w:tc>
      </w:tr>
      <w:tr w:rsidR="00AD20C5" w14:paraId="2400C592" w14:textId="77777777" w:rsidTr="003E5900">
        <w:tc>
          <w:tcPr>
            <w:tcW w:w="1252" w:type="pct"/>
          </w:tcPr>
          <w:p w14:paraId="3D0F048B" w14:textId="02890974"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1300" w:type="pct"/>
          </w:tcPr>
          <w:p w14:paraId="042E15D3" w14:textId="3DBB0BC0"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1166" w:type="pct"/>
          </w:tcPr>
          <w:p w14:paraId="77080482" w14:textId="382F3AFC"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1282" w:type="pct"/>
          </w:tcPr>
          <w:p w14:paraId="09A1ECA9" w14:textId="10F38B73"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D20C5" w14:paraId="021F8A17" w14:textId="77777777" w:rsidTr="003E5900">
        <w:tc>
          <w:tcPr>
            <w:tcW w:w="1252" w:type="pct"/>
          </w:tcPr>
          <w:p w14:paraId="4CA83207" w14:textId="050BDD85"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1300" w:type="pct"/>
          </w:tcPr>
          <w:p w14:paraId="6B941506" w14:textId="3E8F45A7"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1166" w:type="pct"/>
          </w:tcPr>
          <w:p w14:paraId="2AF78942" w14:textId="28B52B4C"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1282" w:type="pct"/>
          </w:tcPr>
          <w:p w14:paraId="7559690A" w14:textId="5980FA92" w:rsidR="00AD20C5" w:rsidRPr="00FE6468" w:rsidRDefault="00AD20C5" w:rsidP="003E5900">
            <w:pPr>
              <w:pStyle w:val="TIITableText"/>
              <w:rPr>
                <w:shd w:val="clear" w:color="auto" w:fill="C6E8F5" w:themeFill="accent1" w:themeFillTint="66"/>
              </w:rPr>
            </w:pPr>
            <w:r w:rsidRPr="00FE6468">
              <w:rPr>
                <w:shd w:val="clear" w:color="auto" w:fill="C6E8F5" w:themeFill="accent1" w:themeFillTint="66"/>
              </w:rPr>
              <w:t>[Insert Here]</w:t>
            </w:r>
          </w:p>
        </w:tc>
      </w:tr>
    </w:tbl>
    <w:p w14:paraId="2E957775" w14:textId="6D5178EA" w:rsidR="00BD074E" w:rsidRPr="003E5900" w:rsidRDefault="0053041C" w:rsidP="003E5900">
      <w:pPr>
        <w:pStyle w:val="Heading2"/>
      </w:pPr>
      <w:bookmarkStart w:id="31" w:name="_Toc231203596"/>
      <w:bookmarkEnd w:id="30"/>
      <w:r w:rsidRPr="003E5900">
        <w:t>Delivery Team</w:t>
      </w:r>
      <w:bookmarkEnd w:id="31"/>
      <w:r w:rsidRPr="003E5900">
        <w:t xml:space="preserve"> </w:t>
      </w:r>
    </w:p>
    <w:p w14:paraId="1D533463" w14:textId="5B779783" w:rsidR="0053041C" w:rsidRDefault="009734A6" w:rsidP="003E5900">
      <w:pPr>
        <w:rPr>
          <w:highlight w:val="green"/>
        </w:rPr>
      </w:pPr>
      <w:r w:rsidRPr="00EA7222">
        <w:rPr>
          <w:shd w:val="clear" w:color="auto" w:fill="BCFFEF" w:themeFill="accent6" w:themeFillTint="33"/>
        </w:rPr>
        <w:t>Provide</w:t>
      </w:r>
      <w:r w:rsidR="00D10221" w:rsidRPr="00EA7222">
        <w:rPr>
          <w:shd w:val="clear" w:color="auto" w:fill="BCFFEF" w:themeFill="accent6" w:themeFillTint="33"/>
        </w:rPr>
        <w:t xml:space="preserve"> information in the table below of the split of the delivery team into task teams. Where the task information management function may transfer during the life of the project, please add an additional column identifying which Work Stage each team delivers the task information management function for. Add additional rows for task teams and people.</w:t>
      </w:r>
    </w:p>
    <w:p w14:paraId="14F449F9" w14:textId="45E65B61" w:rsidR="00B01C0C" w:rsidRDefault="00182F4A" w:rsidP="00182F4A">
      <w:pPr>
        <w:pStyle w:val="Caption"/>
        <w:rPr>
          <w:highlight w:val="green"/>
        </w:rPr>
      </w:pPr>
      <w:r>
        <w:t xml:space="preserve">Table </w:t>
      </w:r>
      <w:fldSimple w:instr=" STYLEREF 1 \s ">
        <w:r w:rsidR="0053268A">
          <w:rPr>
            <w:noProof/>
          </w:rPr>
          <w:t>3</w:t>
        </w:r>
      </w:fldSimple>
      <w:r w:rsidR="003E5900">
        <w:t>.</w:t>
      </w:r>
      <w:fldSimple w:instr=" SEQ Table \* ARABIC \s 1 ">
        <w:r w:rsidR="0053268A">
          <w:rPr>
            <w:noProof/>
          </w:rPr>
          <w:t>3</w:t>
        </w:r>
      </w:fldSimple>
      <w:r>
        <w:t xml:space="preserve"> </w:t>
      </w:r>
      <w:r w:rsidR="00E12E99">
        <w:t xml:space="preserve">– </w:t>
      </w:r>
      <w:r w:rsidR="000673E5">
        <w:t>Delivery Team</w:t>
      </w:r>
    </w:p>
    <w:tbl>
      <w:tblPr>
        <w:tblStyle w:val="TIITableDefault"/>
        <w:tblW w:w="5000" w:type="pct"/>
        <w:tblLook w:val="04A0" w:firstRow="1" w:lastRow="0" w:firstColumn="1" w:lastColumn="0" w:noHBand="0" w:noVBand="1"/>
      </w:tblPr>
      <w:tblGrid>
        <w:gridCol w:w="1993"/>
        <w:gridCol w:w="2157"/>
        <w:gridCol w:w="2251"/>
        <w:gridCol w:w="1618"/>
        <w:gridCol w:w="1751"/>
      </w:tblGrid>
      <w:tr w:rsidR="00B878B8" w14:paraId="65676171" w14:textId="77777777" w:rsidTr="003E5900">
        <w:trPr>
          <w:cnfStyle w:val="100000000000" w:firstRow="1" w:lastRow="0" w:firstColumn="0" w:lastColumn="0" w:oddVBand="0" w:evenVBand="0" w:oddHBand="0" w:evenHBand="0" w:firstRowFirstColumn="0" w:firstRowLastColumn="0" w:lastRowFirstColumn="0" w:lastRowLastColumn="0"/>
        </w:trPr>
        <w:tc>
          <w:tcPr>
            <w:tcW w:w="1020" w:type="pct"/>
          </w:tcPr>
          <w:p w14:paraId="6D80F352" w14:textId="77777777" w:rsidR="00B01C0C" w:rsidRPr="0042624E" w:rsidRDefault="00B01C0C" w:rsidP="003E5900">
            <w:pPr>
              <w:pStyle w:val="TIITableHeading"/>
            </w:pPr>
            <w:r w:rsidRPr="0042624E">
              <w:t>Function</w:t>
            </w:r>
          </w:p>
        </w:tc>
        <w:tc>
          <w:tcPr>
            <w:tcW w:w="1104" w:type="pct"/>
          </w:tcPr>
          <w:p w14:paraId="0703847B" w14:textId="77777777" w:rsidR="00B01C0C" w:rsidRPr="0042624E" w:rsidRDefault="00B01C0C" w:rsidP="003E5900">
            <w:pPr>
              <w:pStyle w:val="TIITableHeading"/>
            </w:pPr>
            <w:r w:rsidRPr="0042624E">
              <w:t>Task Team (Discipline)</w:t>
            </w:r>
          </w:p>
        </w:tc>
        <w:tc>
          <w:tcPr>
            <w:tcW w:w="1152" w:type="pct"/>
          </w:tcPr>
          <w:p w14:paraId="2CFE278B" w14:textId="77777777" w:rsidR="00B01C0C" w:rsidRPr="0042624E" w:rsidRDefault="00B01C0C" w:rsidP="003E5900">
            <w:pPr>
              <w:pStyle w:val="TIITableHeading"/>
            </w:pPr>
            <w:r w:rsidRPr="0042624E">
              <w:t>Organisation</w:t>
            </w:r>
          </w:p>
        </w:tc>
        <w:tc>
          <w:tcPr>
            <w:tcW w:w="828" w:type="pct"/>
          </w:tcPr>
          <w:p w14:paraId="2D3FD690" w14:textId="77777777" w:rsidR="00B01C0C" w:rsidRPr="0042624E" w:rsidRDefault="00B01C0C" w:rsidP="003E5900">
            <w:pPr>
              <w:pStyle w:val="TIITableHeading"/>
            </w:pPr>
            <w:r w:rsidRPr="0042624E">
              <w:t>Name</w:t>
            </w:r>
          </w:p>
        </w:tc>
        <w:tc>
          <w:tcPr>
            <w:tcW w:w="897" w:type="pct"/>
          </w:tcPr>
          <w:p w14:paraId="05172EB4" w14:textId="77777777" w:rsidR="00B01C0C" w:rsidRPr="0042624E" w:rsidRDefault="00B01C0C" w:rsidP="003E5900">
            <w:pPr>
              <w:pStyle w:val="TIITableHeading"/>
            </w:pPr>
            <w:r w:rsidRPr="0042624E">
              <w:t>Email Address</w:t>
            </w:r>
          </w:p>
        </w:tc>
      </w:tr>
      <w:tr w:rsidR="00B01C0C" w14:paraId="360BCCFE" w14:textId="77777777" w:rsidTr="003E5900">
        <w:tc>
          <w:tcPr>
            <w:tcW w:w="1020" w:type="pct"/>
          </w:tcPr>
          <w:p w14:paraId="4A1212C7" w14:textId="77777777" w:rsidR="00B01C0C" w:rsidRPr="000673E5" w:rsidRDefault="00B01C0C" w:rsidP="003E5900">
            <w:pPr>
              <w:pStyle w:val="TIITableText"/>
              <w:rPr>
                <w:highlight w:val="cyan"/>
              </w:rPr>
            </w:pPr>
            <w:r w:rsidRPr="000673E5">
              <w:t>Project Information Manager</w:t>
            </w:r>
          </w:p>
        </w:tc>
        <w:tc>
          <w:tcPr>
            <w:tcW w:w="1104" w:type="pct"/>
          </w:tcPr>
          <w:p w14:paraId="32673742" w14:textId="77777777" w:rsidR="00B01C0C" w:rsidRPr="000673E5" w:rsidRDefault="00B01C0C" w:rsidP="003E5900">
            <w:pPr>
              <w:pStyle w:val="TIITableText"/>
            </w:pPr>
            <w:r w:rsidRPr="000673E5">
              <w:t>Information Management</w:t>
            </w:r>
          </w:p>
        </w:tc>
        <w:tc>
          <w:tcPr>
            <w:tcW w:w="1152" w:type="pct"/>
          </w:tcPr>
          <w:p w14:paraId="3CBFA616" w14:textId="6259FF6B"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828" w:type="pct"/>
          </w:tcPr>
          <w:p w14:paraId="1F535BEE" w14:textId="10D7A1F4"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897" w:type="pct"/>
          </w:tcPr>
          <w:p w14:paraId="5BFA8D4E" w14:textId="6215689F"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r>
      <w:tr w:rsidR="00B01C0C" w14:paraId="3F8CFBE0" w14:textId="77777777" w:rsidTr="003E5900">
        <w:tc>
          <w:tcPr>
            <w:tcW w:w="1020" w:type="pct"/>
          </w:tcPr>
          <w:p w14:paraId="7DC3F613" w14:textId="77777777" w:rsidR="00B01C0C" w:rsidRPr="000673E5" w:rsidRDefault="00B01C0C" w:rsidP="003E5900">
            <w:pPr>
              <w:pStyle w:val="TIITableText"/>
              <w:rPr>
                <w:highlight w:val="cyan"/>
              </w:rPr>
            </w:pPr>
            <w:r w:rsidRPr="000673E5">
              <w:t xml:space="preserve">Project Manager </w:t>
            </w:r>
          </w:p>
        </w:tc>
        <w:tc>
          <w:tcPr>
            <w:tcW w:w="1104" w:type="pct"/>
          </w:tcPr>
          <w:p w14:paraId="61C433E2" w14:textId="77777777" w:rsidR="00B01C0C" w:rsidRPr="000673E5" w:rsidRDefault="00B01C0C" w:rsidP="003E5900">
            <w:pPr>
              <w:pStyle w:val="TIITableText"/>
            </w:pPr>
            <w:r w:rsidRPr="000673E5">
              <w:t>Project Management</w:t>
            </w:r>
          </w:p>
        </w:tc>
        <w:tc>
          <w:tcPr>
            <w:tcW w:w="1152" w:type="pct"/>
          </w:tcPr>
          <w:p w14:paraId="3F073E0B" w14:textId="7351EE89"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828" w:type="pct"/>
          </w:tcPr>
          <w:p w14:paraId="13E3F6C7" w14:textId="5F7825B7"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897" w:type="pct"/>
          </w:tcPr>
          <w:p w14:paraId="2B7EEE69" w14:textId="6703C934"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r>
      <w:tr w:rsidR="00B01C0C" w:rsidRPr="002D0F8F" w14:paraId="25D492A6" w14:textId="77777777" w:rsidTr="003E5900">
        <w:tc>
          <w:tcPr>
            <w:tcW w:w="1020" w:type="pct"/>
          </w:tcPr>
          <w:p w14:paraId="1EA79007" w14:textId="25FAA326"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1104" w:type="pct"/>
          </w:tcPr>
          <w:p w14:paraId="1D4D133E" w14:textId="13341D1D"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1152" w:type="pct"/>
          </w:tcPr>
          <w:p w14:paraId="30E7FBEE" w14:textId="51E8F608"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828" w:type="pct"/>
          </w:tcPr>
          <w:p w14:paraId="4EB89B19" w14:textId="6B68E10D"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897" w:type="pct"/>
          </w:tcPr>
          <w:p w14:paraId="1B22EC6B" w14:textId="78902D15" w:rsidR="00B01C0C" w:rsidRPr="00FE6468" w:rsidRDefault="00B01C0C" w:rsidP="003E5900">
            <w:pPr>
              <w:pStyle w:val="TIITableText"/>
              <w:rPr>
                <w:shd w:val="clear" w:color="auto" w:fill="C6E8F5" w:themeFill="accent1" w:themeFillTint="66"/>
              </w:rPr>
            </w:pPr>
            <w:r w:rsidRPr="00FE6468">
              <w:rPr>
                <w:shd w:val="clear" w:color="auto" w:fill="C6E8F5" w:themeFill="accent1" w:themeFillTint="66"/>
              </w:rPr>
              <w:t>[Insert Here]</w:t>
            </w:r>
          </w:p>
        </w:tc>
      </w:tr>
    </w:tbl>
    <w:p w14:paraId="284DB473" w14:textId="339D1830" w:rsidR="003E5900" w:rsidRDefault="003E5900" w:rsidP="003E5900"/>
    <w:p w14:paraId="2CB5BB56" w14:textId="77777777" w:rsidR="003E5900" w:rsidRDefault="003E5900">
      <w:pPr>
        <w:spacing w:after="0"/>
        <w:jc w:val="left"/>
      </w:pPr>
      <w:r>
        <w:br w:type="page"/>
      </w:r>
    </w:p>
    <w:p w14:paraId="2D109CEF" w14:textId="6B940341" w:rsidR="00B01C0C" w:rsidRPr="002D0F8F" w:rsidRDefault="00402BFF" w:rsidP="00E12E99">
      <w:pPr>
        <w:pStyle w:val="Heading1"/>
      </w:pPr>
      <w:bookmarkStart w:id="32" w:name="_Toc231203597"/>
      <w:r w:rsidRPr="002D0F8F">
        <w:lastRenderedPageBreak/>
        <w:t>Information Delivery Strategy</w:t>
      </w:r>
      <w:bookmarkEnd w:id="32"/>
    </w:p>
    <w:p w14:paraId="5B0BA1E9" w14:textId="77777777" w:rsidR="005603DE" w:rsidRPr="003E5900" w:rsidRDefault="005603DE" w:rsidP="003E5900">
      <w:pPr>
        <w:pStyle w:val="Heading2"/>
      </w:pPr>
      <w:bookmarkStart w:id="33" w:name="_Toc168472565"/>
      <w:bookmarkStart w:id="34" w:name="_Toc231203598"/>
      <w:r w:rsidRPr="003E5900">
        <w:t>Approach to meeting the Appointing Party’s Exchange Information Requirements.</w:t>
      </w:r>
      <w:bookmarkEnd w:id="33"/>
      <w:bookmarkEnd w:id="34"/>
    </w:p>
    <w:p w14:paraId="684F4501" w14:textId="7FAFC6D4" w:rsidR="005603DE" w:rsidRDefault="008A1614" w:rsidP="009C0019">
      <w:r w:rsidRPr="00EA7222">
        <w:rPr>
          <w:shd w:val="clear" w:color="auto" w:fill="BCFFEF" w:themeFill="accent6" w:themeFillTint="33"/>
        </w:rPr>
        <w:t>Describe</w:t>
      </w:r>
      <w:r w:rsidR="005603DE" w:rsidRPr="00EA7222">
        <w:rPr>
          <w:shd w:val="clear" w:color="auto" w:fill="BCFFEF" w:themeFill="accent6" w:themeFillTint="33"/>
        </w:rPr>
        <w:t xml:space="preserve"> an approach to meeting the Client’s Exchange Information Requirements and IM goals.</w:t>
      </w:r>
    </w:p>
    <w:p w14:paraId="44171DA4" w14:textId="77777777" w:rsidR="005603DE" w:rsidRPr="002D0F8F" w:rsidRDefault="005603DE" w:rsidP="009C0019">
      <w:r w:rsidRPr="00FE6468">
        <w:rPr>
          <w:shd w:val="clear" w:color="auto" w:fill="C6E8F5" w:themeFill="accent1" w:themeFillTint="66"/>
        </w:rPr>
        <w:t>[Insert Here]</w:t>
      </w:r>
    </w:p>
    <w:p w14:paraId="45D8F418" w14:textId="77777777" w:rsidR="005603DE" w:rsidRPr="003E5900" w:rsidRDefault="005603DE" w:rsidP="003E5900">
      <w:pPr>
        <w:pStyle w:val="Heading2"/>
      </w:pPr>
      <w:bookmarkStart w:id="35" w:name="_Toc168472566"/>
      <w:bookmarkStart w:id="36" w:name="_Toc231203599"/>
      <w:r w:rsidRPr="003E5900">
        <w:t>CDE and Collaboration</w:t>
      </w:r>
      <w:bookmarkEnd w:id="35"/>
      <w:bookmarkEnd w:id="36"/>
      <w:r w:rsidRPr="003E5900">
        <w:t xml:space="preserve"> </w:t>
      </w:r>
    </w:p>
    <w:p w14:paraId="2F191C8E" w14:textId="5F9EFEE6" w:rsidR="005603DE" w:rsidRPr="002D0F8F" w:rsidRDefault="008A1614" w:rsidP="009C0019">
      <w:r w:rsidRPr="00EA7222">
        <w:rPr>
          <w:shd w:val="clear" w:color="auto" w:fill="BCFFEF" w:themeFill="accent6" w:themeFillTint="33"/>
        </w:rPr>
        <w:t>Describe</w:t>
      </w:r>
      <w:r w:rsidR="005603DE" w:rsidRPr="00EA7222">
        <w:rPr>
          <w:shd w:val="clear" w:color="auto" w:fill="BCFFEF" w:themeFill="accent6" w:themeFillTint="33"/>
        </w:rPr>
        <w:t xml:space="preserve"> process for the collaborative production of information flow and proposed systems.</w:t>
      </w:r>
    </w:p>
    <w:p w14:paraId="71693346" w14:textId="00290FF7" w:rsidR="005603DE" w:rsidRPr="002D0F8F" w:rsidRDefault="005603DE" w:rsidP="009C0019">
      <w:r w:rsidRPr="00EA7222">
        <w:rPr>
          <w:shd w:val="clear" w:color="auto" w:fill="BCFFEF" w:themeFill="accent6" w:themeFillTint="33"/>
        </w:rPr>
        <w:t>Explain how information will be delivered to Appointing Party.</w:t>
      </w:r>
      <w:r w:rsidRPr="002D0F8F">
        <w:t xml:space="preserve"> </w:t>
      </w:r>
    </w:p>
    <w:p w14:paraId="6BE0ED67" w14:textId="77777777"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2F0074B1" w14:textId="77777777" w:rsidR="005603DE" w:rsidRPr="003E5900" w:rsidRDefault="005603DE" w:rsidP="003E5900">
      <w:pPr>
        <w:pStyle w:val="Heading2"/>
      </w:pPr>
      <w:bookmarkStart w:id="37" w:name="_Toc168472567"/>
      <w:bookmarkStart w:id="38" w:name="_Toc231203600"/>
      <w:r w:rsidRPr="003E5900">
        <w:t>Design assurance, Coordination process and Clash Detection</w:t>
      </w:r>
      <w:bookmarkEnd w:id="37"/>
      <w:bookmarkEnd w:id="38"/>
    </w:p>
    <w:p w14:paraId="3F896FE9" w14:textId="1CE7C84F" w:rsidR="005603DE" w:rsidRPr="002D0F8F" w:rsidRDefault="008A1614" w:rsidP="009C0019">
      <w:pPr>
        <w:rPr>
          <w:highlight w:val="green"/>
        </w:rPr>
      </w:pPr>
      <w:r w:rsidRPr="00EA7222">
        <w:rPr>
          <w:shd w:val="clear" w:color="auto" w:fill="BCFFEF" w:themeFill="accent6" w:themeFillTint="33"/>
        </w:rPr>
        <w:t>Provide</w:t>
      </w:r>
      <w:r w:rsidR="005603DE" w:rsidRPr="00EA7222">
        <w:rPr>
          <w:shd w:val="clear" w:color="auto" w:fill="BCFFEF" w:themeFill="accent6" w:themeFillTint="33"/>
        </w:rPr>
        <w:t xml:space="preserve"> details on the co-ordination process for clash detection and issue management, and approval processes for the design assurance.</w:t>
      </w:r>
      <w:r w:rsidR="005603DE" w:rsidRPr="002D0F8F">
        <w:rPr>
          <w:highlight w:val="green"/>
        </w:rPr>
        <w:t xml:space="preserve"> </w:t>
      </w:r>
    </w:p>
    <w:p w14:paraId="16970DAC" w14:textId="77777777"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3BF432A9" w14:textId="77777777" w:rsidR="005603DE" w:rsidRPr="003E5900" w:rsidRDefault="005603DE" w:rsidP="003E5900">
      <w:pPr>
        <w:pStyle w:val="Heading2"/>
      </w:pPr>
      <w:bookmarkStart w:id="39" w:name="_Toc168472568"/>
      <w:bookmarkStart w:id="40" w:name="_Toc231203601"/>
      <w:r w:rsidRPr="003E5900">
        <w:t>Federation Strategy</w:t>
      </w:r>
      <w:bookmarkEnd w:id="39"/>
      <w:bookmarkEnd w:id="40"/>
    </w:p>
    <w:p w14:paraId="1BFA8E93" w14:textId="0E5F88DC" w:rsidR="002B411C" w:rsidRPr="002B411C" w:rsidRDefault="002B411C" w:rsidP="009C0019">
      <w:pPr>
        <w:rPr>
          <w:shd w:val="clear" w:color="auto" w:fill="BCFFEF" w:themeFill="accent6" w:themeFillTint="33"/>
        </w:rPr>
      </w:pPr>
      <w:r w:rsidRPr="002B411C">
        <w:rPr>
          <w:shd w:val="clear" w:color="auto" w:fill="BCFFEF" w:themeFill="accent6" w:themeFillTint="33"/>
        </w:rPr>
        <w:t>Explain how discipline models will be combined into federated information models to support coordination, review, and information delivery.</w:t>
      </w:r>
    </w:p>
    <w:p w14:paraId="2248598F" w14:textId="65D79EF8"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4CA08676" w14:textId="77777777" w:rsidR="005603DE" w:rsidRPr="003E5900" w:rsidRDefault="005603DE" w:rsidP="003E5900">
      <w:pPr>
        <w:pStyle w:val="Heading2"/>
      </w:pPr>
      <w:bookmarkStart w:id="41" w:name="_Toc168472569"/>
      <w:bookmarkStart w:id="42" w:name="_Toc231203602"/>
      <w:r w:rsidRPr="003E5900">
        <w:t>Level of Information Need</w:t>
      </w:r>
      <w:bookmarkEnd w:id="41"/>
      <w:bookmarkEnd w:id="42"/>
    </w:p>
    <w:p w14:paraId="45532998" w14:textId="77777777" w:rsidR="005603DE" w:rsidRDefault="005603DE" w:rsidP="009C0019">
      <w:r w:rsidRPr="00EA7222">
        <w:rPr>
          <w:shd w:val="clear" w:color="auto" w:fill="BCFFEF" w:themeFill="accent6" w:themeFillTint="33"/>
        </w:rPr>
        <w:t>Provide details in this section of compliance and application of the LOIN guidance and standards.</w:t>
      </w:r>
    </w:p>
    <w:p w14:paraId="226F860F" w14:textId="010C9341" w:rsidR="005603DE" w:rsidRPr="002D0F8F" w:rsidRDefault="008A1614" w:rsidP="009C0019">
      <w:r w:rsidRPr="00EA7222">
        <w:rPr>
          <w:shd w:val="clear" w:color="auto" w:fill="BCFFEF" w:themeFill="accent6" w:themeFillTint="33"/>
        </w:rPr>
        <w:t>Provide</w:t>
      </w:r>
      <w:r w:rsidR="005603DE" w:rsidRPr="00EA7222">
        <w:rPr>
          <w:shd w:val="clear" w:color="auto" w:fill="BCFFEF" w:themeFill="accent6" w:themeFillTint="33"/>
        </w:rPr>
        <w:t xml:space="preserve"> information on the LOIN throughout the </w:t>
      </w:r>
      <w:r w:rsidR="00B529B3">
        <w:rPr>
          <w:shd w:val="clear" w:color="auto" w:fill="BCFFEF" w:themeFill="accent6" w:themeFillTint="33"/>
        </w:rPr>
        <w:t>project</w:t>
      </w:r>
      <w:r w:rsidR="005603DE" w:rsidRPr="00EA7222">
        <w:rPr>
          <w:shd w:val="clear" w:color="auto" w:fill="BCFFEF" w:themeFill="accent6" w:themeFillTint="33"/>
        </w:rPr>
        <w:t xml:space="preserve"> stages and highlight areas where the LOIN will be increased / decreased relative to the minimum requirements</w:t>
      </w:r>
      <w:r w:rsidR="00B529B3">
        <w:rPr>
          <w:shd w:val="clear" w:color="auto" w:fill="BCFFEF" w:themeFill="accent6" w:themeFillTint="33"/>
        </w:rPr>
        <w:t xml:space="preserve"> outlined in the EIR. </w:t>
      </w:r>
    </w:p>
    <w:p w14:paraId="2B76BF1F" w14:textId="77777777"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058EE1A8" w14:textId="77777777" w:rsidR="005603DE" w:rsidRPr="003E5900" w:rsidRDefault="005603DE" w:rsidP="003E5900">
      <w:pPr>
        <w:pStyle w:val="Heading2"/>
      </w:pPr>
      <w:bookmarkStart w:id="43" w:name="_Toc168472570"/>
      <w:bookmarkStart w:id="44" w:name="_Toc231203603"/>
      <w:r w:rsidRPr="003E5900">
        <w:t>Health and Safety Management</w:t>
      </w:r>
      <w:bookmarkEnd w:id="43"/>
      <w:bookmarkEnd w:id="44"/>
      <w:r w:rsidRPr="003E5900">
        <w:t xml:space="preserve"> </w:t>
      </w:r>
    </w:p>
    <w:p w14:paraId="557391E4" w14:textId="0F4B8B0C" w:rsidR="005603DE" w:rsidRPr="002D0F8F" w:rsidRDefault="008A1614" w:rsidP="00FE6468">
      <w:r w:rsidRPr="00EA7222">
        <w:rPr>
          <w:shd w:val="clear" w:color="auto" w:fill="BCFFEF" w:themeFill="accent6" w:themeFillTint="33"/>
        </w:rPr>
        <w:t>Provide</w:t>
      </w:r>
      <w:r w:rsidR="005603DE" w:rsidRPr="00EA7222">
        <w:rPr>
          <w:shd w:val="clear" w:color="auto" w:fill="BCFFEF" w:themeFill="accent6" w:themeFillTint="33"/>
        </w:rPr>
        <w:t xml:space="preserve"> details on the H&amp;S approach and how Information Management will support this. Include in</w:t>
      </w:r>
      <w:r w:rsidR="00B529B3">
        <w:rPr>
          <w:shd w:val="clear" w:color="auto" w:fill="BCFFEF" w:themeFill="accent6" w:themeFillTint="33"/>
        </w:rPr>
        <w:t>formation about</w:t>
      </w:r>
      <w:r w:rsidR="005603DE" w:rsidRPr="00EA7222">
        <w:rPr>
          <w:shd w:val="clear" w:color="auto" w:fill="BCFFEF" w:themeFill="accent6" w:themeFillTint="33"/>
        </w:rPr>
        <w:t xml:space="preserve"> tools and proposed software to manage H&amp;S risks and how they will comply with the data requirements as part of the EIR</w:t>
      </w:r>
      <w:r w:rsidR="00EA7222">
        <w:rPr>
          <w:shd w:val="clear" w:color="auto" w:fill="BCFFEF" w:themeFill="accent6" w:themeFillTint="33"/>
        </w:rPr>
        <w:t>.</w:t>
      </w:r>
    </w:p>
    <w:p w14:paraId="4DB0C9F2" w14:textId="77777777" w:rsidR="005603DE" w:rsidRPr="00FE6468" w:rsidRDefault="005603DE" w:rsidP="00FE6468">
      <w:pPr>
        <w:rPr>
          <w:shd w:val="clear" w:color="auto" w:fill="C6E8F5" w:themeFill="accent1" w:themeFillTint="66"/>
        </w:rPr>
      </w:pPr>
      <w:r w:rsidRPr="00FE6468">
        <w:rPr>
          <w:shd w:val="clear" w:color="auto" w:fill="C6E8F5" w:themeFill="accent1" w:themeFillTint="66"/>
        </w:rPr>
        <w:t>[Insert Here]</w:t>
      </w:r>
    </w:p>
    <w:p w14:paraId="124014E5" w14:textId="77777777" w:rsidR="005603DE" w:rsidRPr="003E5900" w:rsidRDefault="005603DE" w:rsidP="003E5900">
      <w:pPr>
        <w:pStyle w:val="Heading2"/>
      </w:pPr>
      <w:bookmarkStart w:id="45" w:name="_Toc168472571"/>
      <w:bookmarkStart w:id="46" w:name="_Toc231203604"/>
      <w:r w:rsidRPr="003E5900">
        <w:lastRenderedPageBreak/>
        <w:t>Geospatial Information Systems (GIS) Implementation</w:t>
      </w:r>
      <w:bookmarkEnd w:id="45"/>
      <w:bookmarkEnd w:id="46"/>
    </w:p>
    <w:p w14:paraId="3F6E4FB6" w14:textId="0A4B38BF" w:rsidR="005603DE" w:rsidRDefault="005603DE" w:rsidP="00FE6468">
      <w:r w:rsidRPr="00EA7222">
        <w:rPr>
          <w:shd w:val="clear" w:color="auto" w:fill="BCFFEF" w:themeFill="accent6" w:themeFillTint="33"/>
        </w:rPr>
        <w:t>If applicable include details on how GIS will be adopted and used on the project. Include roles, technology and how deliverables will be generated and leveraged.</w:t>
      </w:r>
    </w:p>
    <w:p w14:paraId="05F4CDA4" w14:textId="77777777" w:rsidR="005603DE" w:rsidRPr="00FE6468" w:rsidRDefault="005603DE" w:rsidP="00FE6468">
      <w:pPr>
        <w:rPr>
          <w:shd w:val="clear" w:color="auto" w:fill="C6E8F5" w:themeFill="accent1" w:themeFillTint="66"/>
        </w:rPr>
      </w:pPr>
      <w:r w:rsidRPr="00FE6468">
        <w:rPr>
          <w:shd w:val="clear" w:color="auto" w:fill="C6E8F5" w:themeFill="accent1" w:themeFillTint="66"/>
        </w:rPr>
        <w:t>[Insert Here]</w:t>
      </w:r>
    </w:p>
    <w:p w14:paraId="1B81BBDC" w14:textId="77777777" w:rsidR="005603DE" w:rsidRPr="003E5900" w:rsidRDefault="005603DE" w:rsidP="003E5900">
      <w:pPr>
        <w:pStyle w:val="Heading2"/>
      </w:pPr>
      <w:bookmarkStart w:id="47" w:name="_Toc168472572"/>
      <w:bookmarkStart w:id="48" w:name="_Toc231203605"/>
      <w:r w:rsidRPr="003E5900">
        <w:t>4D and Digital Rehearsals</w:t>
      </w:r>
      <w:bookmarkEnd w:id="47"/>
      <w:bookmarkEnd w:id="48"/>
    </w:p>
    <w:p w14:paraId="5B10B200" w14:textId="6A47B226" w:rsidR="005603DE" w:rsidRPr="002D0F8F" w:rsidRDefault="005603DE" w:rsidP="009C0019">
      <w:pPr>
        <w:rPr>
          <w:rFonts w:asciiTheme="majorHAnsi" w:hAnsiTheme="majorHAnsi" w:cstheme="majorHAnsi"/>
        </w:rPr>
      </w:pPr>
      <w:r w:rsidRPr="00EA7222">
        <w:rPr>
          <w:rFonts w:asciiTheme="majorHAnsi" w:hAnsiTheme="majorHAnsi" w:cstheme="majorHAnsi"/>
          <w:shd w:val="clear" w:color="auto" w:fill="BCFFEF" w:themeFill="accent6" w:themeFillTint="33"/>
        </w:rPr>
        <w:t xml:space="preserve">If </w:t>
      </w:r>
      <w:r w:rsidR="00B529B3" w:rsidRPr="00B529B3">
        <w:rPr>
          <w:rFonts w:asciiTheme="majorHAnsi" w:hAnsiTheme="majorHAnsi" w:cstheme="majorHAnsi"/>
          <w:shd w:val="clear" w:color="auto" w:fill="BCFFEF" w:themeFill="accent6" w:themeFillTint="33"/>
        </w:rPr>
        <w:t xml:space="preserve">specified by the Exchange Information Requirements (EIR) provide </w:t>
      </w:r>
      <w:r w:rsidRPr="00EA7222">
        <w:rPr>
          <w:rFonts w:asciiTheme="majorHAnsi" w:hAnsiTheme="majorHAnsi" w:cstheme="majorHAnsi"/>
          <w:shd w:val="clear" w:color="auto" w:fill="BCFFEF" w:themeFill="accent6" w:themeFillTint="33"/>
        </w:rPr>
        <w:t>details on the 4D implementation. Include diagrams, roles, workflows, outputs, technology and benefits as required.</w:t>
      </w:r>
    </w:p>
    <w:p w14:paraId="2A8983FE" w14:textId="77777777"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78996084" w14:textId="77777777" w:rsidR="005603DE" w:rsidRPr="003E5900" w:rsidRDefault="005603DE" w:rsidP="003E5900">
      <w:pPr>
        <w:pStyle w:val="Heading2"/>
      </w:pPr>
      <w:bookmarkStart w:id="49" w:name="_Toc168472573"/>
      <w:bookmarkStart w:id="50" w:name="_Toc231203606"/>
      <w:r w:rsidRPr="003E5900">
        <w:t>5D Process</w:t>
      </w:r>
      <w:bookmarkEnd w:id="49"/>
      <w:bookmarkEnd w:id="50"/>
    </w:p>
    <w:p w14:paraId="2F189F77" w14:textId="55A482C3" w:rsidR="005603DE" w:rsidRPr="002D0F8F" w:rsidRDefault="00B529B3" w:rsidP="009C0019">
      <w:pPr>
        <w:rPr>
          <w:rFonts w:asciiTheme="majorHAnsi" w:hAnsiTheme="majorHAnsi" w:cstheme="majorHAnsi"/>
          <w:highlight w:val="green"/>
        </w:rPr>
      </w:pPr>
      <w:r w:rsidRPr="00B529B3">
        <w:rPr>
          <w:rFonts w:asciiTheme="majorHAnsi" w:hAnsiTheme="majorHAnsi" w:cstheme="majorHAnsi"/>
          <w:shd w:val="clear" w:color="auto" w:fill="BCFFEF" w:themeFill="accent6" w:themeFillTint="33"/>
        </w:rPr>
        <w:t>If specified by the Exchange Information Requirements (EIR)</w:t>
      </w:r>
      <w:r w:rsidR="005603DE" w:rsidRPr="00EA7222">
        <w:rPr>
          <w:rFonts w:asciiTheme="majorHAnsi" w:hAnsiTheme="majorHAnsi" w:cstheme="majorHAnsi"/>
          <w:shd w:val="clear" w:color="auto" w:fill="BCFFEF" w:themeFill="accent6" w:themeFillTint="33"/>
        </w:rPr>
        <w:t xml:space="preserve"> details on </w:t>
      </w:r>
      <w:r w:rsidR="008B58B2" w:rsidRPr="00EA7222">
        <w:rPr>
          <w:rFonts w:asciiTheme="majorHAnsi" w:hAnsiTheme="majorHAnsi" w:cstheme="majorHAnsi"/>
          <w:shd w:val="clear" w:color="auto" w:fill="BCFFEF" w:themeFill="accent6" w:themeFillTint="33"/>
        </w:rPr>
        <w:t>the 5</w:t>
      </w:r>
      <w:r w:rsidR="005603DE" w:rsidRPr="00EA7222">
        <w:rPr>
          <w:rFonts w:asciiTheme="majorHAnsi" w:hAnsiTheme="majorHAnsi" w:cstheme="majorHAnsi"/>
          <w:shd w:val="clear" w:color="auto" w:fill="BCFFEF" w:themeFill="accent6" w:themeFillTint="33"/>
        </w:rPr>
        <w:t>D implementation. Include diagrams, roles, workflows, outputs, technology and benefits as required.</w:t>
      </w:r>
    </w:p>
    <w:p w14:paraId="5EAA6747" w14:textId="77777777"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2FCE2A5A" w14:textId="4DFA1465" w:rsidR="00E7778B" w:rsidRPr="003E5900" w:rsidRDefault="00E7778B" w:rsidP="003E5900">
      <w:pPr>
        <w:pStyle w:val="Heading2"/>
      </w:pPr>
      <w:bookmarkStart w:id="51" w:name="_Toc231203607"/>
      <w:r w:rsidRPr="003E5900">
        <w:t>Carbon management</w:t>
      </w:r>
      <w:bookmarkEnd w:id="51"/>
    </w:p>
    <w:p w14:paraId="2D675475" w14:textId="0BE361A7" w:rsidR="000215F4" w:rsidRPr="002D0F8F" w:rsidRDefault="006614C1" w:rsidP="009C0019">
      <w:pPr>
        <w:rPr>
          <w:rFonts w:asciiTheme="majorHAnsi" w:hAnsiTheme="majorHAnsi" w:cstheme="majorHAnsi"/>
        </w:rPr>
      </w:pPr>
      <w:r w:rsidRPr="006614C1">
        <w:rPr>
          <w:rFonts w:asciiTheme="majorHAnsi" w:hAnsiTheme="majorHAnsi" w:cstheme="majorHAnsi"/>
          <w:shd w:val="clear" w:color="auto" w:fill="BCFFEF" w:themeFill="accent6" w:themeFillTint="33"/>
        </w:rPr>
        <w:t>Provide details on the carbon management approach and how Information Management will support this. Include tools and proposed software to manage carbon data, and how they will comply with the data requirements as part of the EIR</w:t>
      </w:r>
      <w:r w:rsidR="00EA7222" w:rsidRPr="00EA7222">
        <w:rPr>
          <w:rFonts w:asciiTheme="majorHAnsi" w:hAnsiTheme="majorHAnsi" w:cstheme="majorHAnsi"/>
          <w:shd w:val="clear" w:color="auto" w:fill="BCFFEF" w:themeFill="accent6" w:themeFillTint="33"/>
        </w:rPr>
        <w:t>.</w:t>
      </w:r>
    </w:p>
    <w:p w14:paraId="6A3571EE" w14:textId="77777777" w:rsidR="00E7778B" w:rsidRPr="00FE6468" w:rsidRDefault="00E7778B" w:rsidP="009C0019">
      <w:pPr>
        <w:rPr>
          <w:shd w:val="clear" w:color="auto" w:fill="C6E8F5" w:themeFill="accent1" w:themeFillTint="66"/>
        </w:rPr>
      </w:pPr>
      <w:r w:rsidRPr="00FE6468">
        <w:rPr>
          <w:shd w:val="clear" w:color="auto" w:fill="C6E8F5" w:themeFill="accent1" w:themeFillTint="66"/>
        </w:rPr>
        <w:t>[Insert Here]</w:t>
      </w:r>
    </w:p>
    <w:p w14:paraId="4A4900D5" w14:textId="77777777" w:rsidR="005603DE" w:rsidRPr="003E5900" w:rsidRDefault="005603DE" w:rsidP="003E5900">
      <w:pPr>
        <w:pStyle w:val="Heading2"/>
      </w:pPr>
      <w:bookmarkStart w:id="52" w:name="_Toc168472574"/>
      <w:bookmarkStart w:id="53" w:name="_Toc231203608"/>
      <w:r w:rsidRPr="003E5900">
        <w:t>Training and Competence</w:t>
      </w:r>
      <w:bookmarkEnd w:id="52"/>
      <w:bookmarkEnd w:id="53"/>
    </w:p>
    <w:p w14:paraId="6DB1D6C0" w14:textId="77777777" w:rsidR="005603DE" w:rsidRPr="003E5900" w:rsidRDefault="005603DE" w:rsidP="003E5900">
      <w:pPr>
        <w:pStyle w:val="Heading3"/>
      </w:pPr>
      <w:bookmarkStart w:id="54" w:name="_Toc168472575"/>
      <w:r w:rsidRPr="003E5900">
        <w:t>Competence</w:t>
      </w:r>
      <w:bookmarkEnd w:id="54"/>
      <w:r w:rsidRPr="003E5900">
        <w:t xml:space="preserve"> </w:t>
      </w:r>
    </w:p>
    <w:p w14:paraId="5A8868C1" w14:textId="4988E812" w:rsidR="005603DE" w:rsidRPr="002D0F8F" w:rsidRDefault="005603DE" w:rsidP="009C0019">
      <w:pPr>
        <w:rPr>
          <w:rFonts w:asciiTheme="majorHAnsi" w:hAnsiTheme="majorHAnsi" w:cstheme="majorHAnsi"/>
        </w:rPr>
      </w:pPr>
      <w:r w:rsidRPr="00EA7222">
        <w:rPr>
          <w:rFonts w:asciiTheme="majorHAnsi" w:hAnsiTheme="majorHAnsi" w:cstheme="majorHAnsi"/>
          <w:shd w:val="clear" w:color="auto" w:fill="BCFFEF" w:themeFill="accent6" w:themeFillTint="33"/>
        </w:rPr>
        <w:t xml:space="preserve">Provide details on the competence of the project delivery teams staff to perform information management function and tasks by completing Capability and </w:t>
      </w:r>
      <w:r w:rsidR="00433543">
        <w:rPr>
          <w:rFonts w:asciiTheme="majorHAnsi" w:hAnsiTheme="majorHAnsi" w:cstheme="majorHAnsi"/>
          <w:shd w:val="clear" w:color="auto" w:fill="BCFFEF" w:themeFill="accent6" w:themeFillTint="33"/>
        </w:rPr>
        <w:t>Capacity</w:t>
      </w:r>
      <w:r w:rsidRPr="00EA7222">
        <w:rPr>
          <w:rFonts w:asciiTheme="majorHAnsi" w:hAnsiTheme="majorHAnsi" w:cstheme="majorHAnsi"/>
          <w:shd w:val="clear" w:color="auto" w:fill="BCFFEF" w:themeFill="accent6" w:themeFillTint="33"/>
        </w:rPr>
        <w:t xml:space="preserve"> Assessment Template.</w:t>
      </w:r>
      <w:r w:rsidRPr="002D0F8F">
        <w:rPr>
          <w:rFonts w:asciiTheme="majorHAnsi" w:hAnsiTheme="majorHAnsi" w:cstheme="majorHAnsi"/>
        </w:rPr>
        <w:t xml:space="preserve"> </w:t>
      </w:r>
    </w:p>
    <w:p w14:paraId="3E278842" w14:textId="77777777" w:rsidR="005603DE" w:rsidRPr="003E5900" w:rsidRDefault="005603DE" w:rsidP="003E5900">
      <w:pPr>
        <w:pStyle w:val="Heading3"/>
      </w:pPr>
      <w:bookmarkStart w:id="55" w:name="_Toc168472576"/>
      <w:r w:rsidRPr="003E5900">
        <w:t>Training</w:t>
      </w:r>
      <w:bookmarkEnd w:id="55"/>
    </w:p>
    <w:p w14:paraId="0DA32525" w14:textId="77777777" w:rsidR="005603DE" w:rsidRPr="002D0F8F" w:rsidRDefault="005603DE" w:rsidP="009C0019">
      <w:pPr>
        <w:rPr>
          <w:rFonts w:asciiTheme="majorHAnsi" w:hAnsiTheme="majorHAnsi" w:cstheme="majorHAnsi"/>
          <w:color w:val="000000"/>
          <w:shd w:val="clear" w:color="auto" w:fill="FFFFFF"/>
        </w:rPr>
      </w:pPr>
      <w:r w:rsidRPr="00EA7222">
        <w:rPr>
          <w:rFonts w:asciiTheme="majorHAnsi" w:hAnsiTheme="majorHAnsi" w:cstheme="majorHAnsi"/>
          <w:color w:val="000000"/>
          <w:shd w:val="clear" w:color="auto" w:fill="BCFFEF" w:themeFill="accent6" w:themeFillTint="33"/>
        </w:rPr>
        <w:t>For training, please include training requirements that shall be delivered as part of the works to the project staff.</w:t>
      </w:r>
    </w:p>
    <w:p w14:paraId="46D4B5C3" w14:textId="77777777" w:rsidR="005603DE" w:rsidRPr="00FE6468" w:rsidRDefault="005603DE" w:rsidP="009C0019">
      <w:pPr>
        <w:rPr>
          <w:shd w:val="clear" w:color="auto" w:fill="C6E8F5" w:themeFill="accent1" w:themeFillTint="66"/>
        </w:rPr>
      </w:pPr>
      <w:r w:rsidRPr="00FE6468">
        <w:rPr>
          <w:shd w:val="clear" w:color="auto" w:fill="C6E8F5" w:themeFill="accent1" w:themeFillTint="66"/>
        </w:rPr>
        <w:t>[Insert Here]</w:t>
      </w:r>
    </w:p>
    <w:p w14:paraId="11217AE0" w14:textId="53AF768F" w:rsidR="003E5900" w:rsidRDefault="003E5900">
      <w:pPr>
        <w:spacing w:after="0"/>
        <w:jc w:val="left"/>
        <w:rPr>
          <w:lang w:eastAsia="en-US"/>
        </w:rPr>
      </w:pPr>
      <w:r>
        <w:rPr>
          <w:lang w:eastAsia="en-US"/>
        </w:rPr>
        <w:br w:type="page"/>
      </w:r>
    </w:p>
    <w:p w14:paraId="530632D1" w14:textId="77777777" w:rsidR="00D37BA0" w:rsidRDefault="00D37BA0" w:rsidP="00E12E99">
      <w:pPr>
        <w:pStyle w:val="Heading1"/>
      </w:pPr>
      <w:bookmarkStart w:id="56" w:name="_Toc231203609"/>
      <w:r w:rsidRPr="00D37BA0">
        <w:lastRenderedPageBreak/>
        <w:t>Production and Exchange of Information</w:t>
      </w:r>
      <w:bookmarkEnd w:id="56"/>
      <w:r w:rsidRPr="00D37BA0">
        <w:t xml:space="preserve"> </w:t>
      </w:r>
    </w:p>
    <w:p w14:paraId="2D5CDA36" w14:textId="2FA2DF94" w:rsidR="0041672B" w:rsidRPr="003E5900" w:rsidRDefault="0041672B" w:rsidP="003E5900">
      <w:pPr>
        <w:pStyle w:val="Heading2"/>
      </w:pPr>
      <w:bookmarkStart w:id="57" w:name="_Toc231203610"/>
      <w:r w:rsidRPr="003E5900">
        <w:t>Information Exchange Formats</w:t>
      </w:r>
      <w:bookmarkEnd w:id="57"/>
    </w:p>
    <w:p w14:paraId="786A3534" w14:textId="1B0DDA08" w:rsidR="002E62AF" w:rsidRDefault="002E62AF" w:rsidP="002E62AF">
      <w:r w:rsidRPr="0088718E">
        <w:t>The exchange of information will be in the formats specified below</w:t>
      </w:r>
      <w:r w:rsidR="00182F4A">
        <w:t xml:space="preserve"> (</w:t>
      </w:r>
      <w:r w:rsidR="00182F4A">
        <w:fldChar w:fldCharType="begin"/>
      </w:r>
      <w:r w:rsidR="00182F4A">
        <w:instrText xml:space="preserve"> REF _Ref222227934 \h </w:instrText>
      </w:r>
      <w:r w:rsidR="00182F4A">
        <w:fldChar w:fldCharType="separate"/>
      </w:r>
      <w:r w:rsidR="0053268A">
        <w:t xml:space="preserve">Table </w:t>
      </w:r>
      <w:r w:rsidR="0053268A">
        <w:rPr>
          <w:noProof/>
        </w:rPr>
        <w:t>5</w:t>
      </w:r>
      <w:r w:rsidR="0053268A">
        <w:t>.</w:t>
      </w:r>
      <w:r w:rsidR="0053268A">
        <w:rPr>
          <w:noProof/>
        </w:rPr>
        <w:t>1</w:t>
      </w:r>
      <w:r w:rsidR="00182F4A">
        <w:fldChar w:fldCharType="end"/>
      </w:r>
      <w:r w:rsidR="00182F4A">
        <w:t>)</w:t>
      </w:r>
      <w:r w:rsidRPr="0088718E">
        <w:t>.</w:t>
      </w:r>
    </w:p>
    <w:p w14:paraId="687C021E" w14:textId="459C29CD" w:rsidR="002E62AF" w:rsidRDefault="00182F4A" w:rsidP="00182F4A">
      <w:pPr>
        <w:pStyle w:val="Caption"/>
      </w:pPr>
      <w:bookmarkStart w:id="58" w:name="_Ref222227934"/>
      <w:r>
        <w:t xml:space="preserve">Table </w:t>
      </w:r>
      <w:fldSimple w:instr=" STYLEREF 1 \s ">
        <w:r w:rsidR="0053268A">
          <w:rPr>
            <w:noProof/>
          </w:rPr>
          <w:t>5</w:t>
        </w:r>
      </w:fldSimple>
      <w:r w:rsidR="003E5900">
        <w:t>.</w:t>
      </w:r>
      <w:fldSimple w:instr=" SEQ Table \* ARABIC \s 1 ">
        <w:r w:rsidR="0053268A">
          <w:rPr>
            <w:noProof/>
          </w:rPr>
          <w:t>1</w:t>
        </w:r>
      </w:fldSimple>
      <w:bookmarkEnd w:id="58"/>
      <w:r>
        <w:t xml:space="preserve"> </w:t>
      </w:r>
      <w:r w:rsidR="00E12E99">
        <w:t xml:space="preserve">– </w:t>
      </w:r>
      <w:r w:rsidR="00985767">
        <w:t xml:space="preserve">Exchange Formats </w:t>
      </w:r>
    </w:p>
    <w:tbl>
      <w:tblPr>
        <w:tblStyle w:val="TIITableDefault"/>
        <w:tblW w:w="0" w:type="auto"/>
        <w:jc w:val="center"/>
        <w:tblLook w:val="04A0" w:firstRow="1" w:lastRow="0" w:firstColumn="1" w:lastColumn="0" w:noHBand="0" w:noVBand="1"/>
      </w:tblPr>
      <w:tblGrid>
        <w:gridCol w:w="4679"/>
        <w:gridCol w:w="2013"/>
        <w:gridCol w:w="2126"/>
      </w:tblGrid>
      <w:tr w:rsidR="00AE292A" w:rsidRPr="00072D18" w14:paraId="564FF757" w14:textId="77777777" w:rsidTr="00EA7222">
        <w:trPr>
          <w:cnfStyle w:val="100000000000" w:firstRow="1" w:lastRow="0" w:firstColumn="0" w:lastColumn="0" w:oddVBand="0" w:evenVBand="0" w:oddHBand="0" w:evenHBand="0" w:firstRowFirstColumn="0" w:firstRowLastColumn="0" w:lastRowFirstColumn="0" w:lastRowLastColumn="0"/>
          <w:jc w:val="center"/>
        </w:trPr>
        <w:tc>
          <w:tcPr>
            <w:tcW w:w="4679" w:type="dxa"/>
          </w:tcPr>
          <w:p w14:paraId="10B91047" w14:textId="77777777" w:rsidR="00AE292A" w:rsidRPr="0042624E" w:rsidRDefault="00AE292A" w:rsidP="003E5900">
            <w:pPr>
              <w:pStyle w:val="TIITableHeading"/>
            </w:pPr>
            <w:r w:rsidRPr="0042624E">
              <w:t xml:space="preserve">Information Type </w:t>
            </w:r>
          </w:p>
        </w:tc>
        <w:tc>
          <w:tcPr>
            <w:tcW w:w="2013" w:type="dxa"/>
          </w:tcPr>
          <w:p w14:paraId="26B2270C" w14:textId="064E3784" w:rsidR="00AE292A" w:rsidRPr="0042624E" w:rsidRDefault="00AE292A" w:rsidP="003E5900">
            <w:pPr>
              <w:pStyle w:val="TIITableHeading"/>
            </w:pPr>
            <w:r w:rsidRPr="0042624E">
              <w:t xml:space="preserve">Native Format </w:t>
            </w:r>
          </w:p>
        </w:tc>
        <w:tc>
          <w:tcPr>
            <w:tcW w:w="2126" w:type="dxa"/>
          </w:tcPr>
          <w:p w14:paraId="195B1561" w14:textId="77777777" w:rsidR="00AE292A" w:rsidRPr="0042624E" w:rsidRDefault="00AE292A" w:rsidP="003E5900">
            <w:pPr>
              <w:pStyle w:val="TIITableHeading"/>
            </w:pPr>
            <w:r w:rsidRPr="0042624E">
              <w:t xml:space="preserve">Exchange Format </w:t>
            </w:r>
          </w:p>
        </w:tc>
      </w:tr>
      <w:tr w:rsidR="00AE292A" w:rsidRPr="00072D18" w14:paraId="6F9013F0" w14:textId="77777777" w:rsidTr="00FE6468">
        <w:trPr>
          <w:trHeight w:val="480"/>
          <w:jc w:val="center"/>
        </w:trPr>
        <w:tc>
          <w:tcPr>
            <w:tcW w:w="4679" w:type="dxa"/>
          </w:tcPr>
          <w:p w14:paraId="54D09AEC" w14:textId="77777777" w:rsidR="00AE292A" w:rsidRPr="00AE292A" w:rsidRDefault="00AE292A" w:rsidP="003E5900">
            <w:pPr>
              <w:pStyle w:val="TIITableText"/>
            </w:pPr>
            <w:r w:rsidRPr="00AE292A">
              <w:t xml:space="preserve">Information / 3D Models </w:t>
            </w:r>
          </w:p>
        </w:tc>
        <w:tc>
          <w:tcPr>
            <w:tcW w:w="2013" w:type="dxa"/>
          </w:tcPr>
          <w:p w14:paraId="24BBAD86" w14:textId="784CB5BB"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4E1DFD6D" w14:textId="3DB5E3B8"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1275C6B7" w14:textId="77777777" w:rsidTr="00EA7222">
        <w:trPr>
          <w:jc w:val="center"/>
        </w:trPr>
        <w:tc>
          <w:tcPr>
            <w:tcW w:w="4679" w:type="dxa"/>
          </w:tcPr>
          <w:p w14:paraId="0559DA1F" w14:textId="77777777" w:rsidR="00AE292A" w:rsidRPr="00AE292A" w:rsidRDefault="00AE292A" w:rsidP="003E5900">
            <w:pPr>
              <w:pStyle w:val="TIITableText"/>
            </w:pPr>
            <w:r w:rsidRPr="00AE292A">
              <w:t xml:space="preserve">Federated Models </w:t>
            </w:r>
          </w:p>
        </w:tc>
        <w:tc>
          <w:tcPr>
            <w:tcW w:w="2013" w:type="dxa"/>
          </w:tcPr>
          <w:p w14:paraId="63119B85" w14:textId="4A9D2663"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2126" w:type="dxa"/>
          </w:tcPr>
          <w:p w14:paraId="43A7ABC7" w14:textId="7AF9D4D2"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79208FFF" w14:textId="77777777" w:rsidTr="00EA7222">
        <w:trPr>
          <w:jc w:val="center"/>
        </w:trPr>
        <w:tc>
          <w:tcPr>
            <w:tcW w:w="4679" w:type="dxa"/>
          </w:tcPr>
          <w:p w14:paraId="4B5510A7" w14:textId="77777777" w:rsidR="00AE292A" w:rsidRPr="00AE292A" w:rsidRDefault="00AE292A" w:rsidP="003E5900">
            <w:pPr>
              <w:pStyle w:val="TIITableText"/>
            </w:pPr>
            <w:r w:rsidRPr="00AE292A">
              <w:t xml:space="preserve">2D CAD (authoring) </w:t>
            </w:r>
          </w:p>
        </w:tc>
        <w:tc>
          <w:tcPr>
            <w:tcW w:w="2013" w:type="dxa"/>
          </w:tcPr>
          <w:p w14:paraId="196CBD06" w14:textId="31F54B14"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2126" w:type="dxa"/>
          </w:tcPr>
          <w:p w14:paraId="356830B0" w14:textId="46EC5558"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6D4A8060" w14:textId="77777777" w:rsidTr="00EA7222">
        <w:trPr>
          <w:jc w:val="center"/>
        </w:trPr>
        <w:tc>
          <w:tcPr>
            <w:tcW w:w="4679" w:type="dxa"/>
          </w:tcPr>
          <w:p w14:paraId="71413573" w14:textId="77777777" w:rsidR="00AE292A" w:rsidRPr="00AE292A" w:rsidRDefault="00AE292A" w:rsidP="003E5900">
            <w:pPr>
              <w:pStyle w:val="TIITableText"/>
            </w:pPr>
            <w:r w:rsidRPr="00AE292A">
              <w:t xml:space="preserve">Drawings </w:t>
            </w:r>
          </w:p>
        </w:tc>
        <w:tc>
          <w:tcPr>
            <w:tcW w:w="2013" w:type="dxa"/>
          </w:tcPr>
          <w:p w14:paraId="6DAC7AE1" w14:textId="2AE2CBD0"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15014897" w14:textId="46C29A65"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1AF798A5" w14:textId="77777777" w:rsidTr="00EA7222">
        <w:trPr>
          <w:jc w:val="center"/>
        </w:trPr>
        <w:tc>
          <w:tcPr>
            <w:tcW w:w="4679" w:type="dxa"/>
          </w:tcPr>
          <w:p w14:paraId="5E2BD391" w14:textId="77777777" w:rsidR="00AE292A" w:rsidRPr="00AE292A" w:rsidRDefault="00AE292A" w:rsidP="003E5900">
            <w:pPr>
              <w:pStyle w:val="TIITableText"/>
            </w:pPr>
            <w:r w:rsidRPr="00AE292A">
              <w:t xml:space="preserve">Documents </w:t>
            </w:r>
          </w:p>
        </w:tc>
        <w:tc>
          <w:tcPr>
            <w:tcW w:w="2013" w:type="dxa"/>
          </w:tcPr>
          <w:p w14:paraId="526042B5" w14:textId="4BB3CB3A"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r w:rsidR="00EA7222" w:rsidRPr="00FE6468">
              <w:rPr>
                <w:shd w:val="clear" w:color="auto" w:fill="C6E8F5" w:themeFill="accent1" w:themeFillTint="66"/>
              </w:rPr>
              <w:t xml:space="preserve"> </w:t>
            </w:r>
          </w:p>
        </w:tc>
        <w:tc>
          <w:tcPr>
            <w:tcW w:w="2126" w:type="dxa"/>
          </w:tcPr>
          <w:p w14:paraId="65377104" w14:textId="45565FA7"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71977016" w14:textId="77777777" w:rsidTr="00EA7222">
        <w:trPr>
          <w:jc w:val="center"/>
        </w:trPr>
        <w:tc>
          <w:tcPr>
            <w:tcW w:w="4679" w:type="dxa"/>
          </w:tcPr>
          <w:p w14:paraId="54F477E3" w14:textId="77777777" w:rsidR="00AE292A" w:rsidRPr="00AE292A" w:rsidRDefault="00AE292A" w:rsidP="003E5900">
            <w:pPr>
              <w:pStyle w:val="TIITableText"/>
            </w:pPr>
            <w:r w:rsidRPr="00AE292A">
              <w:t xml:space="preserve">GIS Data </w:t>
            </w:r>
          </w:p>
        </w:tc>
        <w:tc>
          <w:tcPr>
            <w:tcW w:w="2013" w:type="dxa"/>
          </w:tcPr>
          <w:p w14:paraId="68A61998" w14:textId="6211E9C5"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78EE85FF" w14:textId="304C14D8"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2375C0A6" w14:textId="77777777" w:rsidTr="00EA7222">
        <w:trPr>
          <w:jc w:val="center"/>
        </w:trPr>
        <w:tc>
          <w:tcPr>
            <w:tcW w:w="4679" w:type="dxa"/>
          </w:tcPr>
          <w:p w14:paraId="59B3DDEC" w14:textId="39E486B5" w:rsidR="00AE292A" w:rsidRPr="00AE292A" w:rsidRDefault="00AE292A" w:rsidP="003E5900">
            <w:pPr>
              <w:pStyle w:val="TIITableText"/>
            </w:pPr>
            <w:r w:rsidRPr="00AE292A">
              <w:t>Point</w:t>
            </w:r>
            <w:r w:rsidR="009C0019">
              <w:t xml:space="preserve"> C</w:t>
            </w:r>
            <w:r w:rsidRPr="00AE292A">
              <w:t xml:space="preserve">loud </w:t>
            </w:r>
          </w:p>
        </w:tc>
        <w:tc>
          <w:tcPr>
            <w:tcW w:w="2013" w:type="dxa"/>
          </w:tcPr>
          <w:p w14:paraId="64559028" w14:textId="13ABA59F"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22C6108D" w14:textId="3BF7C5DB"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546F329A" w14:textId="77777777" w:rsidTr="00EA7222">
        <w:trPr>
          <w:jc w:val="center"/>
        </w:trPr>
        <w:tc>
          <w:tcPr>
            <w:tcW w:w="4679" w:type="dxa"/>
          </w:tcPr>
          <w:p w14:paraId="776C6875" w14:textId="77777777" w:rsidR="00AE292A" w:rsidRPr="00AE292A" w:rsidRDefault="00AE292A" w:rsidP="003E5900">
            <w:pPr>
              <w:pStyle w:val="TIITableText"/>
            </w:pPr>
            <w:r w:rsidRPr="00AE292A">
              <w:t xml:space="preserve">Aerial Imagery </w:t>
            </w:r>
          </w:p>
        </w:tc>
        <w:tc>
          <w:tcPr>
            <w:tcW w:w="2013" w:type="dxa"/>
          </w:tcPr>
          <w:p w14:paraId="14F04DA3" w14:textId="0941D902"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48E35636" w14:textId="0F13687D"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0671D842" w14:textId="77777777" w:rsidTr="00EA7222">
        <w:trPr>
          <w:jc w:val="center"/>
        </w:trPr>
        <w:tc>
          <w:tcPr>
            <w:tcW w:w="4679" w:type="dxa"/>
          </w:tcPr>
          <w:p w14:paraId="48F527BE" w14:textId="77777777" w:rsidR="00AE292A" w:rsidRPr="00AE292A" w:rsidRDefault="00AE292A" w:rsidP="003E5900">
            <w:pPr>
              <w:pStyle w:val="TIITableText"/>
            </w:pPr>
            <w:r w:rsidRPr="00AE292A">
              <w:t xml:space="preserve">Imagery </w:t>
            </w:r>
          </w:p>
        </w:tc>
        <w:tc>
          <w:tcPr>
            <w:tcW w:w="2013" w:type="dxa"/>
          </w:tcPr>
          <w:p w14:paraId="00029026" w14:textId="0347AC7E"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02B575B8" w14:textId="21D0776C"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6D9F4F85" w14:textId="77777777" w:rsidTr="00EA7222">
        <w:trPr>
          <w:jc w:val="center"/>
        </w:trPr>
        <w:tc>
          <w:tcPr>
            <w:tcW w:w="4679" w:type="dxa"/>
          </w:tcPr>
          <w:p w14:paraId="5882093C" w14:textId="77777777" w:rsidR="00AE292A" w:rsidRPr="00AE292A" w:rsidRDefault="00AE292A" w:rsidP="003E5900">
            <w:pPr>
              <w:pStyle w:val="TIITableText"/>
            </w:pPr>
            <w:r w:rsidRPr="00AE292A">
              <w:t xml:space="preserve">Semi Structured Data </w:t>
            </w:r>
          </w:p>
          <w:p w14:paraId="0FA9288B" w14:textId="653BEA08" w:rsidR="00AE292A" w:rsidRPr="00AE292A" w:rsidRDefault="00AE292A" w:rsidP="003E5900">
            <w:pPr>
              <w:pStyle w:val="TIITableText"/>
            </w:pPr>
            <w:r w:rsidRPr="00AE292A">
              <w:t>e.g</w:t>
            </w:r>
            <w:r w:rsidR="009C0019">
              <w:t>.</w:t>
            </w:r>
            <w:r w:rsidRPr="00AE292A">
              <w:t xml:space="preserve"> Labour allocations with associated cost data</w:t>
            </w:r>
          </w:p>
        </w:tc>
        <w:tc>
          <w:tcPr>
            <w:tcW w:w="2013" w:type="dxa"/>
          </w:tcPr>
          <w:p w14:paraId="67851A4F" w14:textId="06559F6F"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13D5014B" w14:textId="122B2408"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1068556A" w14:textId="77777777" w:rsidTr="00EA7222">
        <w:trPr>
          <w:jc w:val="center"/>
        </w:trPr>
        <w:tc>
          <w:tcPr>
            <w:tcW w:w="4679" w:type="dxa"/>
          </w:tcPr>
          <w:p w14:paraId="74EB15A7" w14:textId="77777777" w:rsidR="00AE292A" w:rsidRPr="00AE292A" w:rsidRDefault="00AE292A" w:rsidP="003E5900">
            <w:pPr>
              <w:pStyle w:val="TIITableText"/>
            </w:pPr>
            <w:r w:rsidRPr="00AE292A">
              <w:t xml:space="preserve">Presentations </w:t>
            </w:r>
          </w:p>
        </w:tc>
        <w:tc>
          <w:tcPr>
            <w:tcW w:w="2013" w:type="dxa"/>
          </w:tcPr>
          <w:p w14:paraId="79AA8CD1" w14:textId="2ACF497E"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73DD6B3F" w14:textId="26B1EAB4"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10FF3B65" w14:textId="77777777" w:rsidTr="00EA7222">
        <w:trPr>
          <w:jc w:val="center"/>
        </w:trPr>
        <w:tc>
          <w:tcPr>
            <w:tcW w:w="4679" w:type="dxa"/>
          </w:tcPr>
          <w:p w14:paraId="0DA16B00" w14:textId="77777777" w:rsidR="00AE292A" w:rsidRPr="00AE292A" w:rsidRDefault="00AE292A" w:rsidP="003E5900">
            <w:pPr>
              <w:pStyle w:val="TIITableText"/>
            </w:pPr>
            <w:r w:rsidRPr="00AE292A">
              <w:t xml:space="preserve">Video Files </w:t>
            </w:r>
          </w:p>
        </w:tc>
        <w:tc>
          <w:tcPr>
            <w:tcW w:w="2013" w:type="dxa"/>
          </w:tcPr>
          <w:p w14:paraId="049287EA" w14:textId="007D08C5"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114B4E15" w14:textId="7538E51E"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410F41A8" w14:textId="77777777" w:rsidTr="00EA7222">
        <w:trPr>
          <w:jc w:val="center"/>
        </w:trPr>
        <w:tc>
          <w:tcPr>
            <w:tcW w:w="4679" w:type="dxa"/>
          </w:tcPr>
          <w:p w14:paraId="2A965B46" w14:textId="77777777" w:rsidR="00AE292A" w:rsidRPr="00AE292A" w:rsidRDefault="00AE292A" w:rsidP="003E5900">
            <w:pPr>
              <w:pStyle w:val="TIITableText"/>
            </w:pPr>
            <w:r w:rsidRPr="00AE292A">
              <w:t xml:space="preserve">Alignment File </w:t>
            </w:r>
          </w:p>
        </w:tc>
        <w:tc>
          <w:tcPr>
            <w:tcW w:w="2013" w:type="dxa"/>
          </w:tcPr>
          <w:p w14:paraId="65384E24" w14:textId="704BC5CB"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64879941" w14:textId="7EF9F2CF"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r w:rsidR="00AE292A" w:rsidRPr="00072D18" w14:paraId="72AECEDF" w14:textId="77777777" w:rsidTr="00EA7222">
        <w:trPr>
          <w:jc w:val="center"/>
        </w:trPr>
        <w:tc>
          <w:tcPr>
            <w:tcW w:w="4679" w:type="dxa"/>
          </w:tcPr>
          <w:p w14:paraId="0156AB38" w14:textId="77777777" w:rsidR="00AE292A" w:rsidRPr="00AE292A" w:rsidRDefault="00AE292A" w:rsidP="003E5900">
            <w:pPr>
              <w:pStyle w:val="TIITableText"/>
            </w:pPr>
            <w:r w:rsidRPr="00AE292A">
              <w:t xml:space="preserve">Terrain Data </w:t>
            </w:r>
          </w:p>
        </w:tc>
        <w:tc>
          <w:tcPr>
            <w:tcW w:w="2013" w:type="dxa"/>
          </w:tcPr>
          <w:p w14:paraId="74F32702" w14:textId="781F5AE0"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c>
          <w:tcPr>
            <w:tcW w:w="2126" w:type="dxa"/>
          </w:tcPr>
          <w:p w14:paraId="54E86671" w14:textId="49960987" w:rsidR="00AE292A" w:rsidRPr="00FE6468" w:rsidRDefault="00AE292A" w:rsidP="003E5900">
            <w:pPr>
              <w:pStyle w:val="TIITableText"/>
              <w:rPr>
                <w:shd w:val="clear" w:color="auto" w:fill="C6E8F5" w:themeFill="accent1" w:themeFillTint="66"/>
              </w:rPr>
            </w:pPr>
            <w:r w:rsidRPr="00FE6468">
              <w:rPr>
                <w:shd w:val="clear" w:color="auto" w:fill="C6E8F5" w:themeFill="accent1" w:themeFillTint="66"/>
              </w:rPr>
              <w:t>[Insert Here]</w:t>
            </w:r>
          </w:p>
        </w:tc>
      </w:tr>
    </w:tbl>
    <w:p w14:paraId="2CBAAE2F" w14:textId="072F44B3" w:rsidR="00AE292A" w:rsidRPr="003E5900" w:rsidRDefault="0041672B" w:rsidP="003E5900">
      <w:pPr>
        <w:pStyle w:val="Heading2"/>
      </w:pPr>
      <w:bookmarkStart w:id="59" w:name="_Toc231203611"/>
      <w:r w:rsidRPr="003E5900">
        <w:t>Nomenclature</w:t>
      </w:r>
      <w:bookmarkEnd w:id="59"/>
    </w:p>
    <w:p w14:paraId="0D5F6922" w14:textId="1C7ADCA7" w:rsidR="00676BB7" w:rsidRDefault="008A1614" w:rsidP="003E5900">
      <w:r w:rsidRPr="00EA7222">
        <w:rPr>
          <w:shd w:val="clear" w:color="auto" w:fill="BCFFEF" w:themeFill="accent6" w:themeFillTint="33"/>
        </w:rPr>
        <w:t>Provide</w:t>
      </w:r>
      <w:r w:rsidR="00676BB7" w:rsidRPr="00EA7222">
        <w:rPr>
          <w:shd w:val="clear" w:color="auto" w:fill="BCFFEF" w:themeFill="accent6" w:themeFillTint="33"/>
        </w:rPr>
        <w:t xml:space="preserve"> details on how the naming of containers and metadata will be applied across the project and implemented in systems. Please include few examples.</w:t>
      </w:r>
    </w:p>
    <w:p w14:paraId="2050F686" w14:textId="77777777" w:rsidR="00676BB7" w:rsidRDefault="00676BB7" w:rsidP="003E5900">
      <w:r w:rsidRPr="00FE6468">
        <w:rPr>
          <w:shd w:val="clear" w:color="auto" w:fill="C6E8F5" w:themeFill="accent1" w:themeFillTint="66"/>
        </w:rPr>
        <w:t>[Insert Here]</w:t>
      </w:r>
    </w:p>
    <w:p w14:paraId="060F2086" w14:textId="044D619D" w:rsidR="00676BB7" w:rsidRPr="003E5900" w:rsidRDefault="004B5C46" w:rsidP="003E5900">
      <w:pPr>
        <w:pStyle w:val="Heading2"/>
      </w:pPr>
      <w:bookmarkStart w:id="60" w:name="_Toc231203612"/>
      <w:r w:rsidRPr="003E5900">
        <w:t>Production, review, approval and authorisation of information.</w:t>
      </w:r>
      <w:bookmarkEnd w:id="60"/>
    </w:p>
    <w:p w14:paraId="0127E4F5" w14:textId="497EA5FF" w:rsidR="006E1B59" w:rsidRDefault="008A1614" w:rsidP="009C0019">
      <w:r w:rsidRPr="00EA7222">
        <w:rPr>
          <w:shd w:val="clear" w:color="auto" w:fill="BCFFEF" w:themeFill="accent6" w:themeFillTint="33"/>
        </w:rPr>
        <w:t>Provide</w:t>
      </w:r>
      <w:r w:rsidR="006E1B59" w:rsidRPr="00EA7222">
        <w:rPr>
          <w:shd w:val="clear" w:color="auto" w:fill="BCFFEF" w:themeFill="accent6" w:themeFillTint="33"/>
        </w:rPr>
        <w:t xml:space="preserve"> details on how procedures outlined in I.S. EN ISO 19650-1:2018 Section 12 will be applied.</w:t>
      </w:r>
      <w:r w:rsidR="006E1B59">
        <w:t xml:space="preserve"> </w:t>
      </w:r>
    </w:p>
    <w:p w14:paraId="728735C9" w14:textId="77777777" w:rsidR="006E1B59" w:rsidRDefault="006E1B59" w:rsidP="009C0019">
      <w:r w:rsidRPr="00FE6468">
        <w:rPr>
          <w:shd w:val="clear" w:color="auto" w:fill="C6E8F5" w:themeFill="accent1" w:themeFillTint="66"/>
        </w:rPr>
        <w:t>[Insert Here]</w:t>
      </w:r>
    </w:p>
    <w:p w14:paraId="7E4E1D24" w14:textId="3A39CB3A" w:rsidR="00BD074E" w:rsidRDefault="00217229" w:rsidP="00E12E99">
      <w:pPr>
        <w:pStyle w:val="Heading1"/>
      </w:pPr>
      <w:bookmarkStart w:id="61" w:name="_Toc231203613"/>
      <w:r>
        <w:lastRenderedPageBreak/>
        <w:t>Information Management Assignment</w:t>
      </w:r>
      <w:r w:rsidR="006E1B59">
        <w:t xml:space="preserve"> Matrix</w:t>
      </w:r>
      <w:bookmarkEnd w:id="61"/>
    </w:p>
    <w:p w14:paraId="1A7C2AC1" w14:textId="68BB02B8" w:rsidR="00217229" w:rsidRDefault="00217229" w:rsidP="009C0019">
      <w:pPr>
        <w:rPr>
          <w:shd w:val="clear" w:color="auto" w:fill="BCFFEF" w:themeFill="accent6" w:themeFillTint="33"/>
        </w:rPr>
      </w:pPr>
      <w:r w:rsidRPr="00217229">
        <w:rPr>
          <w:shd w:val="clear" w:color="auto" w:fill="BCFFEF" w:themeFill="accent6" w:themeFillTint="33"/>
        </w:rPr>
        <w:t xml:space="preserve">If the Information Management Assignment Matrix is not provided within the Exchange Information Requirements (EIR), the lead appointed party should complete the table below to define the allocation of information management responsibilities for the project. The </w:t>
      </w:r>
      <w:r>
        <w:rPr>
          <w:shd w:val="clear" w:color="auto" w:fill="BCFFEF" w:themeFill="accent6" w:themeFillTint="33"/>
        </w:rPr>
        <w:fldChar w:fldCharType="begin"/>
      </w:r>
      <w:r>
        <w:rPr>
          <w:shd w:val="clear" w:color="auto" w:fill="BCFFEF" w:themeFill="accent6" w:themeFillTint="33"/>
        </w:rPr>
        <w:instrText xml:space="preserve"> REF _Ref227336587 \h  \* MERGEFORMAT </w:instrText>
      </w:r>
      <w:r>
        <w:rPr>
          <w:shd w:val="clear" w:color="auto" w:fill="BCFFEF" w:themeFill="accent6" w:themeFillTint="33"/>
        </w:rPr>
      </w:r>
      <w:r>
        <w:rPr>
          <w:shd w:val="clear" w:color="auto" w:fill="BCFFEF" w:themeFill="accent6" w:themeFillTint="33"/>
        </w:rPr>
        <w:fldChar w:fldCharType="separate"/>
      </w:r>
      <w:r w:rsidR="0053268A" w:rsidRPr="0053268A">
        <w:rPr>
          <w:shd w:val="clear" w:color="auto" w:fill="BCFFEF" w:themeFill="accent6" w:themeFillTint="33"/>
        </w:rPr>
        <w:t>Table 6.1</w:t>
      </w:r>
      <w:r>
        <w:rPr>
          <w:shd w:val="clear" w:color="auto" w:fill="BCFFEF" w:themeFill="accent6" w:themeFillTint="33"/>
        </w:rPr>
        <w:fldChar w:fldCharType="end"/>
      </w:r>
      <w:r>
        <w:rPr>
          <w:shd w:val="clear" w:color="auto" w:fill="BCFFEF" w:themeFill="accent6" w:themeFillTint="33"/>
        </w:rPr>
        <w:t xml:space="preserve"> </w:t>
      </w:r>
      <w:r w:rsidRPr="00217229">
        <w:rPr>
          <w:shd w:val="clear" w:color="auto" w:fill="BCFFEF" w:themeFill="accent6" w:themeFillTint="33"/>
        </w:rPr>
        <w:t>is pre-populated with typical responsibilities aligned with ISO 19650 information management processes. These should be reviewed and adjusted to reflect the project-specific roles, organisational structure, and contractual responsibilities within the delivery team</w:t>
      </w:r>
    </w:p>
    <w:p w14:paraId="718F45BC" w14:textId="604A3911" w:rsidR="005B36E0" w:rsidRDefault="005B36E0" w:rsidP="009C0019">
      <w:r w:rsidRPr="00EA7222">
        <w:rPr>
          <w:shd w:val="clear" w:color="auto" w:fill="BCFFEF" w:themeFill="accent6" w:themeFillTint="33"/>
        </w:rPr>
        <w:t>Please complete the table below.</w:t>
      </w:r>
      <w:r>
        <w:t xml:space="preserve"> </w:t>
      </w:r>
    </w:p>
    <w:p w14:paraId="4BC5B885" w14:textId="09C2FC90" w:rsidR="005B36E0" w:rsidRPr="0041603D" w:rsidRDefault="00182F4A" w:rsidP="00182F4A">
      <w:pPr>
        <w:pStyle w:val="Caption"/>
        <w:rPr>
          <w:lang w:eastAsia="en-US"/>
        </w:rPr>
      </w:pPr>
      <w:bookmarkStart w:id="62" w:name="_Ref227336587"/>
      <w:r>
        <w:t xml:space="preserve">Table </w:t>
      </w:r>
      <w:fldSimple w:instr=" STYLEREF 1 \s ">
        <w:r w:rsidR="0053268A">
          <w:rPr>
            <w:noProof/>
          </w:rPr>
          <w:t>6</w:t>
        </w:r>
      </w:fldSimple>
      <w:r w:rsidR="003E5900">
        <w:t>.</w:t>
      </w:r>
      <w:fldSimple w:instr=" SEQ Table \* ARABIC \s 1 ">
        <w:r w:rsidR="0053268A">
          <w:rPr>
            <w:noProof/>
          </w:rPr>
          <w:t>1</w:t>
        </w:r>
      </w:fldSimple>
      <w:bookmarkEnd w:id="62"/>
      <w:r>
        <w:t xml:space="preserve"> </w:t>
      </w:r>
      <w:proofErr w:type="gramStart"/>
      <w:r w:rsidR="00E12E99">
        <w:t xml:space="preserve">–  </w:t>
      </w:r>
      <w:r w:rsidR="007E4E63">
        <w:t>Responsibility</w:t>
      </w:r>
      <w:proofErr w:type="gramEnd"/>
      <w:r w:rsidR="007E4E63">
        <w:t xml:space="preserve"> Matrix </w:t>
      </w:r>
      <w:r w:rsidR="007E4E63">
        <w:rPr>
          <w:lang w:eastAsia="en-US"/>
        </w:rPr>
        <w:t>(</w:t>
      </w:r>
      <w:r w:rsidR="005B36E0">
        <w:rPr>
          <w:lang w:eastAsia="en-US"/>
        </w:rPr>
        <w:t>Source: ISO 19650-2 Annex A</w:t>
      </w:r>
      <w:r w:rsidR="007E4E63">
        <w:rPr>
          <w:lang w:eastAsia="en-US"/>
        </w:rPr>
        <w:t>)</w:t>
      </w:r>
    </w:p>
    <w:tbl>
      <w:tblPr>
        <w:tblStyle w:val="TIITableDefault"/>
        <w:tblW w:w="5003" w:type="pct"/>
        <w:tblLayout w:type="fixed"/>
        <w:tblLook w:val="04A0" w:firstRow="1" w:lastRow="0" w:firstColumn="1" w:lastColumn="0" w:noHBand="0" w:noVBand="1"/>
      </w:tblPr>
      <w:tblGrid>
        <w:gridCol w:w="735"/>
        <w:gridCol w:w="3347"/>
        <w:gridCol w:w="1439"/>
        <w:gridCol w:w="1418"/>
        <w:gridCol w:w="1418"/>
        <w:gridCol w:w="1419"/>
      </w:tblGrid>
      <w:tr w:rsidR="00EA7222" w:rsidRPr="00A26B22" w14:paraId="2550B875" w14:textId="77777777" w:rsidTr="00FE6468">
        <w:trPr>
          <w:cnfStyle w:val="100000000000" w:firstRow="1" w:lastRow="0" w:firstColumn="0" w:lastColumn="0" w:oddVBand="0" w:evenVBand="0" w:oddHBand="0" w:evenHBand="0" w:firstRowFirstColumn="0" w:firstRowLastColumn="0" w:lastRowFirstColumn="0" w:lastRowLastColumn="0"/>
          <w:trHeight w:val="1428"/>
          <w:tblHeader/>
        </w:trPr>
        <w:tc>
          <w:tcPr>
            <w:tcW w:w="2088" w:type="pct"/>
            <w:gridSpan w:val="2"/>
            <w:shd w:val="clear" w:color="auto" w:fill="BBDFFF" w:themeFill="accent3" w:themeFillTint="33"/>
            <w:hideMark/>
          </w:tcPr>
          <w:p w14:paraId="59177E75" w14:textId="77777777" w:rsidR="008B58B2" w:rsidRPr="0042624E" w:rsidRDefault="005B36E0" w:rsidP="009C0019">
            <w:pPr>
              <w:pStyle w:val="TIITableText"/>
              <w:spacing w:before="60" w:after="60"/>
              <w:rPr>
                <w:b/>
                <w:bCs/>
              </w:rPr>
            </w:pPr>
            <w:r w:rsidRPr="0042624E">
              <w:rPr>
                <w:b/>
                <w:bCs/>
              </w:rPr>
              <w:t>Key</w:t>
            </w:r>
          </w:p>
          <w:p w14:paraId="499C78C9" w14:textId="4D232A38" w:rsidR="008B58B2" w:rsidRPr="00E12E99" w:rsidRDefault="005B36E0" w:rsidP="009C0019">
            <w:pPr>
              <w:pStyle w:val="TIITableText"/>
              <w:spacing w:before="60" w:after="60"/>
              <w:rPr>
                <w:sz w:val="20"/>
                <w:szCs w:val="20"/>
              </w:rPr>
            </w:pPr>
            <w:r w:rsidRPr="00E12E99">
              <w:rPr>
                <w:sz w:val="20"/>
                <w:szCs w:val="20"/>
              </w:rPr>
              <w:t xml:space="preserve">R </w:t>
            </w:r>
            <w:r w:rsidR="008B58B2" w:rsidRPr="00E12E99">
              <w:rPr>
                <w:sz w:val="20"/>
                <w:szCs w:val="20"/>
              </w:rPr>
              <w:t xml:space="preserve">– </w:t>
            </w:r>
            <w:r w:rsidRPr="00E12E99">
              <w:rPr>
                <w:sz w:val="20"/>
                <w:szCs w:val="20"/>
              </w:rPr>
              <w:t>Responsible for undertaking activity</w:t>
            </w:r>
          </w:p>
          <w:p w14:paraId="3D502D7F" w14:textId="77777777" w:rsidR="008B58B2" w:rsidRPr="00E12E99" w:rsidRDefault="005B36E0" w:rsidP="009C0019">
            <w:pPr>
              <w:pStyle w:val="TIITableText"/>
              <w:spacing w:before="60" w:after="60"/>
              <w:rPr>
                <w:sz w:val="20"/>
                <w:szCs w:val="20"/>
              </w:rPr>
            </w:pPr>
            <w:r w:rsidRPr="00E12E99">
              <w:rPr>
                <w:sz w:val="20"/>
                <w:szCs w:val="20"/>
              </w:rPr>
              <w:t xml:space="preserve">A </w:t>
            </w:r>
            <w:r w:rsidR="008B58B2" w:rsidRPr="00E12E99">
              <w:rPr>
                <w:sz w:val="20"/>
                <w:szCs w:val="20"/>
              </w:rPr>
              <w:t xml:space="preserve">– </w:t>
            </w:r>
            <w:r w:rsidRPr="00E12E99">
              <w:rPr>
                <w:sz w:val="20"/>
                <w:szCs w:val="20"/>
              </w:rPr>
              <w:t>Accountable for activity completion</w:t>
            </w:r>
          </w:p>
          <w:p w14:paraId="537A6F8F" w14:textId="77777777" w:rsidR="008B58B2" w:rsidRPr="00E12E99" w:rsidRDefault="005B36E0" w:rsidP="009C0019">
            <w:pPr>
              <w:pStyle w:val="TIITableText"/>
              <w:spacing w:before="60" w:after="60"/>
              <w:rPr>
                <w:sz w:val="20"/>
                <w:szCs w:val="20"/>
              </w:rPr>
            </w:pPr>
            <w:r w:rsidRPr="00E12E99">
              <w:rPr>
                <w:sz w:val="20"/>
                <w:szCs w:val="20"/>
              </w:rPr>
              <w:t xml:space="preserve">C </w:t>
            </w:r>
            <w:r w:rsidR="008B58B2" w:rsidRPr="00E12E99">
              <w:rPr>
                <w:sz w:val="20"/>
                <w:szCs w:val="20"/>
              </w:rPr>
              <w:t xml:space="preserve">– </w:t>
            </w:r>
            <w:r w:rsidRPr="00E12E99">
              <w:rPr>
                <w:sz w:val="20"/>
                <w:szCs w:val="20"/>
              </w:rPr>
              <w:t>Consulted during activity</w:t>
            </w:r>
          </w:p>
          <w:p w14:paraId="11DAFA8D" w14:textId="163A3E73" w:rsidR="005B36E0" w:rsidRPr="0042624E" w:rsidRDefault="005B36E0" w:rsidP="009C0019">
            <w:pPr>
              <w:pStyle w:val="TIITableText"/>
              <w:spacing w:before="60" w:after="60"/>
            </w:pPr>
            <w:r w:rsidRPr="00E12E99">
              <w:rPr>
                <w:sz w:val="20"/>
                <w:szCs w:val="20"/>
              </w:rPr>
              <w:t xml:space="preserve">I </w:t>
            </w:r>
            <w:r w:rsidR="008B58B2" w:rsidRPr="00E12E99">
              <w:rPr>
                <w:sz w:val="20"/>
                <w:szCs w:val="20"/>
              </w:rPr>
              <w:t>– I</w:t>
            </w:r>
            <w:r w:rsidRPr="00E12E99">
              <w:rPr>
                <w:sz w:val="20"/>
                <w:szCs w:val="20"/>
              </w:rPr>
              <w:t>nformed following activity completion</w:t>
            </w:r>
          </w:p>
        </w:tc>
        <w:tc>
          <w:tcPr>
            <w:tcW w:w="736" w:type="pct"/>
            <w:shd w:val="clear" w:color="auto" w:fill="BBDFFF" w:themeFill="accent3" w:themeFillTint="33"/>
            <w:hideMark/>
          </w:tcPr>
          <w:p w14:paraId="18CABD2E" w14:textId="77777777" w:rsidR="005B36E0" w:rsidRPr="00FE6468" w:rsidRDefault="005B36E0" w:rsidP="009C0019">
            <w:pPr>
              <w:rPr>
                <w:rFonts w:asciiTheme="majorHAnsi" w:hAnsiTheme="majorHAnsi"/>
                <w:b/>
                <w:bCs/>
              </w:rPr>
            </w:pPr>
            <w:r w:rsidRPr="00FE6468">
              <w:rPr>
                <w:rFonts w:asciiTheme="majorHAnsi" w:hAnsiTheme="majorHAnsi"/>
                <w:b/>
                <w:bCs/>
              </w:rPr>
              <w:t>Appointing party</w:t>
            </w:r>
          </w:p>
        </w:tc>
        <w:tc>
          <w:tcPr>
            <w:tcW w:w="725" w:type="pct"/>
            <w:shd w:val="clear" w:color="auto" w:fill="BBDFFF" w:themeFill="accent3" w:themeFillTint="33"/>
            <w:hideMark/>
          </w:tcPr>
          <w:p w14:paraId="34C84BE7" w14:textId="77777777" w:rsidR="005B36E0" w:rsidRPr="00FE6468" w:rsidRDefault="005B36E0" w:rsidP="009C0019">
            <w:pPr>
              <w:rPr>
                <w:rFonts w:asciiTheme="majorHAnsi" w:hAnsiTheme="majorHAnsi"/>
                <w:b/>
                <w:bCs/>
              </w:rPr>
            </w:pPr>
            <w:r w:rsidRPr="00FE6468">
              <w:rPr>
                <w:rFonts w:asciiTheme="majorHAnsi" w:hAnsiTheme="majorHAnsi"/>
                <w:b/>
                <w:bCs/>
              </w:rPr>
              <w:t>Third party</w:t>
            </w:r>
          </w:p>
        </w:tc>
        <w:tc>
          <w:tcPr>
            <w:tcW w:w="725" w:type="pct"/>
            <w:shd w:val="clear" w:color="auto" w:fill="BBDFFF" w:themeFill="accent3" w:themeFillTint="33"/>
            <w:hideMark/>
          </w:tcPr>
          <w:p w14:paraId="3BE43BA8" w14:textId="77777777" w:rsidR="005B36E0" w:rsidRPr="00FE6468" w:rsidRDefault="005B36E0" w:rsidP="009C0019">
            <w:pPr>
              <w:rPr>
                <w:rFonts w:asciiTheme="majorHAnsi" w:hAnsiTheme="majorHAnsi"/>
                <w:b/>
                <w:bCs/>
              </w:rPr>
            </w:pPr>
            <w:r w:rsidRPr="00FE6468">
              <w:rPr>
                <w:rFonts w:asciiTheme="majorHAnsi" w:hAnsiTheme="majorHAnsi"/>
                <w:b/>
                <w:bCs/>
              </w:rPr>
              <w:t>Lead appointed party</w:t>
            </w:r>
          </w:p>
        </w:tc>
        <w:tc>
          <w:tcPr>
            <w:tcW w:w="726" w:type="pct"/>
            <w:shd w:val="clear" w:color="auto" w:fill="BBDFFF" w:themeFill="accent3" w:themeFillTint="33"/>
            <w:hideMark/>
          </w:tcPr>
          <w:p w14:paraId="3DD1665C" w14:textId="77777777" w:rsidR="005B36E0" w:rsidRPr="00FE6468" w:rsidRDefault="005B36E0" w:rsidP="009C0019">
            <w:pPr>
              <w:rPr>
                <w:rFonts w:asciiTheme="majorHAnsi" w:hAnsiTheme="majorHAnsi"/>
                <w:b/>
                <w:bCs/>
              </w:rPr>
            </w:pPr>
            <w:r w:rsidRPr="00FE6468">
              <w:rPr>
                <w:rFonts w:asciiTheme="majorHAnsi" w:hAnsiTheme="majorHAnsi"/>
                <w:b/>
                <w:bCs/>
              </w:rPr>
              <w:t>Appointed party</w:t>
            </w:r>
          </w:p>
        </w:tc>
      </w:tr>
      <w:tr w:rsidR="00EA7222" w:rsidRPr="00A26B22" w14:paraId="52A33D85" w14:textId="77777777" w:rsidTr="0021636E">
        <w:trPr>
          <w:trHeight w:val="529"/>
        </w:trPr>
        <w:tc>
          <w:tcPr>
            <w:tcW w:w="2088" w:type="pct"/>
            <w:gridSpan w:val="2"/>
          </w:tcPr>
          <w:p w14:paraId="1F72E6FC" w14:textId="7A70C585" w:rsidR="008B58B2" w:rsidRPr="008B58B2" w:rsidRDefault="008B58B2" w:rsidP="009C0019">
            <w:pPr>
              <w:pStyle w:val="TIITableText"/>
              <w:spacing w:before="60" w:after="60"/>
              <w:rPr>
                <w:b/>
                <w:bCs/>
                <w:color w:val="231F20"/>
              </w:rPr>
            </w:pPr>
            <w:r w:rsidRPr="008B58B2">
              <w:rPr>
                <w:b/>
                <w:bCs/>
                <w:color w:val="231F20"/>
              </w:rPr>
              <w:t>ISO 19650-2 Task</w:t>
            </w:r>
          </w:p>
        </w:tc>
        <w:tc>
          <w:tcPr>
            <w:tcW w:w="736" w:type="pct"/>
          </w:tcPr>
          <w:p w14:paraId="16141D61" w14:textId="77777777" w:rsidR="008B58B2" w:rsidRPr="00A26B22" w:rsidRDefault="008B58B2" w:rsidP="009C0019">
            <w:pPr>
              <w:pStyle w:val="TIITableText"/>
              <w:spacing w:before="60" w:after="60"/>
              <w:rPr>
                <w:rFonts w:ascii="Times New Roman" w:eastAsia="Times New Roman" w:hAnsi="Times New Roman" w:cs="Times New Roman"/>
                <w:color w:val="000000"/>
                <w:lang w:eastAsia="en-GB"/>
              </w:rPr>
            </w:pPr>
          </w:p>
        </w:tc>
        <w:tc>
          <w:tcPr>
            <w:tcW w:w="725" w:type="pct"/>
          </w:tcPr>
          <w:p w14:paraId="1CB7BED3" w14:textId="77777777" w:rsidR="008B58B2" w:rsidRPr="00A26B22" w:rsidRDefault="008B58B2" w:rsidP="009C0019">
            <w:pPr>
              <w:pStyle w:val="TIITableText"/>
              <w:spacing w:before="60" w:after="60"/>
              <w:rPr>
                <w:rFonts w:ascii="Times New Roman" w:eastAsia="Times New Roman" w:hAnsi="Times New Roman" w:cs="Times New Roman"/>
                <w:color w:val="000000"/>
                <w:lang w:eastAsia="en-GB"/>
              </w:rPr>
            </w:pPr>
          </w:p>
        </w:tc>
        <w:tc>
          <w:tcPr>
            <w:tcW w:w="725" w:type="pct"/>
          </w:tcPr>
          <w:p w14:paraId="50205B0D" w14:textId="77777777" w:rsidR="008B58B2" w:rsidRPr="00A26B22" w:rsidRDefault="008B58B2" w:rsidP="009C0019">
            <w:pPr>
              <w:pStyle w:val="TIITableText"/>
              <w:spacing w:before="60" w:after="60"/>
              <w:rPr>
                <w:rFonts w:ascii="Times New Roman" w:eastAsia="Times New Roman" w:hAnsi="Times New Roman" w:cs="Times New Roman"/>
                <w:color w:val="000000"/>
                <w:lang w:eastAsia="en-GB"/>
              </w:rPr>
            </w:pPr>
          </w:p>
        </w:tc>
        <w:tc>
          <w:tcPr>
            <w:tcW w:w="726" w:type="pct"/>
          </w:tcPr>
          <w:p w14:paraId="0451D69F" w14:textId="77777777" w:rsidR="008B58B2" w:rsidRPr="00A26B22" w:rsidRDefault="008B58B2" w:rsidP="009C0019">
            <w:pPr>
              <w:pStyle w:val="TIITableText"/>
              <w:spacing w:before="60" w:after="60"/>
              <w:rPr>
                <w:rFonts w:ascii="Times New Roman" w:eastAsia="Times New Roman" w:hAnsi="Times New Roman" w:cs="Times New Roman"/>
                <w:color w:val="000000"/>
                <w:lang w:eastAsia="en-GB"/>
              </w:rPr>
            </w:pPr>
          </w:p>
        </w:tc>
      </w:tr>
      <w:tr w:rsidR="009C0019" w:rsidRPr="00A26B22" w14:paraId="1B07F8E9" w14:textId="77777777" w:rsidTr="00EA7222">
        <w:trPr>
          <w:trHeight w:val="529"/>
        </w:trPr>
        <w:tc>
          <w:tcPr>
            <w:tcW w:w="5000" w:type="pct"/>
            <w:gridSpan w:val="6"/>
          </w:tcPr>
          <w:p w14:paraId="3D525808" w14:textId="77777777" w:rsidR="009C0019" w:rsidRPr="00A26B22" w:rsidRDefault="009C0019" w:rsidP="009C0019">
            <w:pPr>
              <w:pStyle w:val="TIITableText"/>
              <w:spacing w:before="60" w:after="60"/>
              <w:rPr>
                <w:rFonts w:ascii="Times New Roman" w:eastAsia="Times New Roman" w:hAnsi="Times New Roman" w:cs="Times New Roman"/>
                <w:color w:val="000000"/>
                <w:lang w:eastAsia="en-GB"/>
              </w:rPr>
            </w:pPr>
            <w:r w:rsidRPr="00950677">
              <w:rPr>
                <w:rFonts w:asciiTheme="minorHAnsi" w:eastAsia="Times New Roman" w:hAnsiTheme="minorHAnsi" w:cstheme="minorHAnsi"/>
                <w:b/>
                <w:szCs w:val="20"/>
                <w:lang w:eastAsia="en-GB"/>
              </w:rPr>
              <w:t>5.1,</w:t>
            </w:r>
            <w:r>
              <w:rPr>
                <w:rFonts w:asciiTheme="minorHAnsi" w:eastAsia="Times New Roman" w:hAnsiTheme="minorHAnsi" w:cstheme="minorHAnsi"/>
                <w:b/>
                <w:szCs w:val="20"/>
                <w:lang w:eastAsia="en-GB"/>
              </w:rPr>
              <w:t xml:space="preserve"> </w:t>
            </w:r>
            <w:r w:rsidRPr="00950677">
              <w:rPr>
                <w:rFonts w:asciiTheme="minorHAnsi" w:eastAsia="Times New Roman" w:hAnsiTheme="minorHAnsi" w:cstheme="minorHAnsi"/>
                <w:b/>
                <w:szCs w:val="20"/>
                <w:lang w:eastAsia="en-GB"/>
              </w:rPr>
              <w:t>5.2 Assessment, need and Invitation to Tender</w:t>
            </w:r>
          </w:p>
        </w:tc>
      </w:tr>
      <w:tr w:rsidR="0021636E" w:rsidRPr="00A26B22" w14:paraId="737464B0" w14:textId="77777777" w:rsidTr="0021636E">
        <w:trPr>
          <w:trHeight w:val="529"/>
        </w:trPr>
        <w:tc>
          <w:tcPr>
            <w:tcW w:w="376" w:type="pct"/>
          </w:tcPr>
          <w:p w14:paraId="30ACEF1D" w14:textId="6E3E82C4" w:rsidR="0021636E" w:rsidRPr="003E5900" w:rsidRDefault="0021636E" w:rsidP="0021636E">
            <w:pPr>
              <w:pStyle w:val="TIITableText"/>
              <w:rPr>
                <w:color w:val="000000"/>
              </w:rPr>
            </w:pPr>
            <w:r>
              <w:rPr>
                <w:u w:val="single"/>
              </w:rPr>
              <w:t>5.1.4</w:t>
            </w:r>
            <w:r>
              <w:t xml:space="preserve">     </w:t>
            </w:r>
          </w:p>
        </w:tc>
        <w:tc>
          <w:tcPr>
            <w:tcW w:w="1712" w:type="pct"/>
          </w:tcPr>
          <w:p w14:paraId="755E0B4A" w14:textId="77777777" w:rsidR="0021636E" w:rsidRPr="00A26B22" w:rsidRDefault="0021636E" w:rsidP="0021636E">
            <w:pPr>
              <w:pStyle w:val="TIITableText"/>
              <w:spacing w:before="60" w:after="60"/>
              <w:rPr>
                <w:rFonts w:eastAsia="Times New Roman" w:cs="Times New Roman"/>
                <w:lang w:eastAsia="en-GB"/>
              </w:rPr>
            </w:pPr>
            <w:r>
              <w:rPr>
                <w:color w:val="231F20"/>
              </w:rPr>
              <w:t>Establish the project’s information standard</w:t>
            </w:r>
          </w:p>
        </w:tc>
        <w:tc>
          <w:tcPr>
            <w:tcW w:w="736" w:type="pct"/>
          </w:tcPr>
          <w:p w14:paraId="33E41B55" w14:textId="5E5EA53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50F952AF" w14:textId="6FF5F82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07E5F65E" w14:textId="4A3D54E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1C29321E" w14:textId="2DEEAA8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3E66ACEF" w14:textId="77777777" w:rsidTr="0021636E">
        <w:trPr>
          <w:trHeight w:val="529"/>
        </w:trPr>
        <w:tc>
          <w:tcPr>
            <w:tcW w:w="376" w:type="pct"/>
          </w:tcPr>
          <w:p w14:paraId="5347B231" w14:textId="77777777" w:rsidR="0021636E" w:rsidRPr="00C559F9" w:rsidRDefault="0021636E" w:rsidP="0021636E">
            <w:pPr>
              <w:pStyle w:val="TIITableText"/>
              <w:rPr>
                <w:rFonts w:eastAsiaTheme="minorEastAsia"/>
                <w:color w:val="000000"/>
                <w:lang w:eastAsia="zh-CN"/>
              </w:rPr>
            </w:pPr>
            <w:r w:rsidRPr="00C559F9">
              <w:rPr>
                <w:u w:val="single"/>
              </w:rPr>
              <w:t>5.1.7</w:t>
            </w:r>
            <w:r w:rsidRPr="00C559F9">
              <w:t xml:space="preserve">     </w:t>
            </w:r>
          </w:p>
        </w:tc>
        <w:tc>
          <w:tcPr>
            <w:tcW w:w="1712" w:type="pct"/>
          </w:tcPr>
          <w:p w14:paraId="008BDE31" w14:textId="77777777" w:rsidR="0021636E" w:rsidRPr="00A26B22" w:rsidRDefault="0021636E" w:rsidP="0021636E">
            <w:pPr>
              <w:pStyle w:val="TIITableText"/>
              <w:spacing w:before="60" w:after="60"/>
              <w:rPr>
                <w:rFonts w:eastAsia="Times New Roman" w:cs="Times New Roman"/>
                <w:lang w:eastAsia="en-GB"/>
              </w:rPr>
            </w:pPr>
            <w:r>
              <w:rPr>
                <w:color w:val="231F20"/>
              </w:rPr>
              <w:t>Establish the project's common data environment</w:t>
            </w:r>
          </w:p>
        </w:tc>
        <w:tc>
          <w:tcPr>
            <w:tcW w:w="736" w:type="pct"/>
          </w:tcPr>
          <w:p w14:paraId="10D7AFDB" w14:textId="38111F5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3D8224EC" w14:textId="03EC10B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44CF5833" w14:textId="124A1A9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6177723E" w14:textId="3FEAF21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4A0C026D" w14:textId="77777777" w:rsidTr="0021636E">
        <w:trPr>
          <w:trHeight w:val="529"/>
        </w:trPr>
        <w:tc>
          <w:tcPr>
            <w:tcW w:w="376" w:type="pct"/>
          </w:tcPr>
          <w:p w14:paraId="5410C048" w14:textId="79428596" w:rsidR="0021636E" w:rsidRPr="003E5900" w:rsidRDefault="0021636E" w:rsidP="0021636E">
            <w:pPr>
              <w:pStyle w:val="TIITableText"/>
              <w:rPr>
                <w:color w:val="000000"/>
              </w:rPr>
            </w:pPr>
            <w:r>
              <w:rPr>
                <w:u w:val="single"/>
              </w:rPr>
              <w:t>5.1.8</w:t>
            </w:r>
            <w:r>
              <w:t xml:space="preserve">     </w:t>
            </w:r>
          </w:p>
        </w:tc>
        <w:tc>
          <w:tcPr>
            <w:tcW w:w="1712" w:type="pct"/>
          </w:tcPr>
          <w:p w14:paraId="21AD7E26" w14:textId="77777777" w:rsidR="0021636E" w:rsidRPr="00A26B22" w:rsidRDefault="0021636E" w:rsidP="0021636E">
            <w:pPr>
              <w:pStyle w:val="TIITableText"/>
              <w:spacing w:before="60" w:after="60"/>
              <w:rPr>
                <w:rFonts w:eastAsia="Times New Roman" w:cs="Times New Roman"/>
                <w:lang w:eastAsia="en-GB"/>
              </w:rPr>
            </w:pPr>
            <w:r>
              <w:rPr>
                <w:color w:val="231F20"/>
              </w:rPr>
              <w:t>Establish the project's information protocol</w:t>
            </w:r>
          </w:p>
        </w:tc>
        <w:tc>
          <w:tcPr>
            <w:tcW w:w="736" w:type="pct"/>
          </w:tcPr>
          <w:p w14:paraId="17CD322D" w14:textId="3356310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360AAEEE" w14:textId="0CA396C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2E5BE58" w14:textId="7ADB79A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52C426A9" w14:textId="50D7BC9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7F5425F1" w14:textId="77777777" w:rsidTr="0021636E">
        <w:trPr>
          <w:trHeight w:val="529"/>
        </w:trPr>
        <w:tc>
          <w:tcPr>
            <w:tcW w:w="376" w:type="pct"/>
          </w:tcPr>
          <w:p w14:paraId="49C5F20E" w14:textId="77777777" w:rsidR="0021636E" w:rsidRPr="00A26B22" w:rsidRDefault="0021636E" w:rsidP="0021636E">
            <w:pPr>
              <w:pStyle w:val="TIITableText"/>
              <w:rPr>
                <w:rFonts w:eastAsia="Times New Roman" w:cs="Times New Roman"/>
                <w:lang w:eastAsia="en-GB"/>
              </w:rPr>
            </w:pPr>
            <w:r>
              <w:rPr>
                <w:u w:val="single"/>
              </w:rPr>
              <w:t>5.2.4</w:t>
            </w:r>
            <w:r>
              <w:t xml:space="preserve">     </w:t>
            </w:r>
          </w:p>
        </w:tc>
        <w:tc>
          <w:tcPr>
            <w:tcW w:w="1712" w:type="pct"/>
          </w:tcPr>
          <w:p w14:paraId="49E3D07D" w14:textId="77777777" w:rsidR="0021636E" w:rsidRPr="00C559F9" w:rsidRDefault="0021636E" w:rsidP="0021636E">
            <w:pPr>
              <w:pStyle w:val="TIITableText"/>
              <w:spacing w:before="60" w:after="60"/>
              <w:rPr>
                <w:rFonts w:eastAsiaTheme="minorEastAsia"/>
                <w:color w:val="000000"/>
                <w:lang w:eastAsia="zh-CN"/>
              </w:rPr>
            </w:pPr>
            <w:r>
              <w:rPr>
                <w:color w:val="231F20"/>
              </w:rPr>
              <w:t>Compile invitation to tender information</w:t>
            </w:r>
          </w:p>
        </w:tc>
        <w:tc>
          <w:tcPr>
            <w:tcW w:w="736" w:type="pct"/>
          </w:tcPr>
          <w:p w14:paraId="43C2173D" w14:textId="7F6A9F21"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0802521C" w14:textId="3867B09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C14B292" w14:textId="7CEF928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21135FEF" w14:textId="0DD481C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5B36E0" w:rsidRPr="00A26B22" w14:paraId="7A244EAF" w14:textId="77777777" w:rsidTr="00EA7222">
        <w:trPr>
          <w:trHeight w:val="529"/>
        </w:trPr>
        <w:tc>
          <w:tcPr>
            <w:tcW w:w="5000" w:type="pct"/>
            <w:gridSpan w:val="6"/>
          </w:tcPr>
          <w:p w14:paraId="5A4091C0" w14:textId="77777777" w:rsidR="005B36E0" w:rsidRPr="00EA7222" w:rsidRDefault="005B36E0" w:rsidP="009C0019">
            <w:pPr>
              <w:pStyle w:val="TIITableText"/>
              <w:spacing w:before="60" w:after="60"/>
              <w:rPr>
                <w:rFonts w:ascii="Times New Roman" w:eastAsia="Times New Roman" w:hAnsi="Times New Roman" w:cs="Times New Roman"/>
                <w:color w:val="000000"/>
                <w:lang w:eastAsia="en-GB"/>
              </w:rPr>
            </w:pPr>
            <w:r w:rsidRPr="00EA7222">
              <w:rPr>
                <w:b/>
                <w:bCs/>
                <w:color w:val="231F20"/>
              </w:rPr>
              <w:t>5</w:t>
            </w:r>
            <w:r w:rsidRPr="00EA7222">
              <w:rPr>
                <w:rFonts w:asciiTheme="minorHAnsi" w:eastAsia="Times New Roman" w:hAnsiTheme="minorHAnsi" w:cstheme="minorHAnsi"/>
                <w:b/>
                <w:bCs/>
                <w:szCs w:val="20"/>
                <w:lang w:eastAsia="en-GB"/>
              </w:rPr>
              <w:t>.3 Tender</w:t>
            </w:r>
            <w:r w:rsidRPr="00EA7222">
              <w:rPr>
                <w:rFonts w:asciiTheme="minorHAnsi" w:eastAsia="Times New Roman" w:hAnsiTheme="minorHAnsi" w:cstheme="minorHAnsi"/>
                <w:b/>
                <w:szCs w:val="20"/>
                <w:lang w:eastAsia="en-GB"/>
              </w:rPr>
              <w:t xml:space="preserve"> Response</w:t>
            </w:r>
          </w:p>
        </w:tc>
      </w:tr>
      <w:tr w:rsidR="0021636E" w:rsidRPr="00A26B22" w14:paraId="53907E87" w14:textId="77777777" w:rsidTr="0021636E">
        <w:trPr>
          <w:trHeight w:val="529"/>
        </w:trPr>
        <w:tc>
          <w:tcPr>
            <w:tcW w:w="376" w:type="pct"/>
          </w:tcPr>
          <w:p w14:paraId="5DEB8AE8" w14:textId="77777777" w:rsidR="0021636E" w:rsidRPr="00C559F9" w:rsidRDefault="0021636E" w:rsidP="0021636E">
            <w:pPr>
              <w:pStyle w:val="TIITableText"/>
              <w:rPr>
                <w:rFonts w:eastAsia="Times New Roman" w:cs="Times New Roman"/>
                <w:u w:val="single"/>
                <w:lang w:eastAsia="en-GB"/>
              </w:rPr>
            </w:pPr>
            <w:r w:rsidRPr="00C559F9">
              <w:rPr>
                <w:rFonts w:eastAsia="Times New Roman" w:cs="Times New Roman"/>
                <w:u w:val="single"/>
                <w:lang w:eastAsia="en-GB"/>
              </w:rPr>
              <w:t>5.3.1</w:t>
            </w:r>
          </w:p>
        </w:tc>
        <w:tc>
          <w:tcPr>
            <w:tcW w:w="1712" w:type="pct"/>
          </w:tcPr>
          <w:p w14:paraId="303CBF86" w14:textId="77777777" w:rsidR="0021636E" w:rsidRPr="00C559F9" w:rsidRDefault="0021636E" w:rsidP="0021636E">
            <w:pPr>
              <w:pStyle w:val="TIITableText"/>
              <w:spacing w:before="60" w:after="60"/>
            </w:pPr>
            <w:r w:rsidRPr="00C559F9">
              <w:t>Nominate individuals to undertake the information management function</w:t>
            </w:r>
          </w:p>
        </w:tc>
        <w:tc>
          <w:tcPr>
            <w:tcW w:w="736" w:type="pct"/>
          </w:tcPr>
          <w:p w14:paraId="258C37F8" w14:textId="50BF348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0F4BF917" w14:textId="524E2DA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709FB295" w14:textId="1C3B268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992E60E" w14:textId="244108D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21636E" w:rsidRPr="00A26B22" w14:paraId="5624060C" w14:textId="77777777" w:rsidTr="0021636E">
        <w:trPr>
          <w:trHeight w:val="529"/>
        </w:trPr>
        <w:tc>
          <w:tcPr>
            <w:tcW w:w="376" w:type="pct"/>
          </w:tcPr>
          <w:p w14:paraId="6952D9E8" w14:textId="77777777" w:rsidR="0021636E" w:rsidRPr="00FF74C6" w:rsidRDefault="0021636E" w:rsidP="0021636E">
            <w:pPr>
              <w:pStyle w:val="TIITableText"/>
              <w:rPr>
                <w:u w:val="single"/>
              </w:rPr>
            </w:pPr>
            <w:r w:rsidRPr="00C559F9">
              <w:rPr>
                <w:rFonts w:asciiTheme="minorHAnsi" w:eastAsia="Times New Roman" w:hAnsiTheme="minorHAnsi" w:cstheme="minorHAnsi"/>
                <w:szCs w:val="20"/>
                <w:u w:val="single"/>
                <w:lang w:eastAsia="en-GB"/>
              </w:rPr>
              <w:t>5.3.2</w:t>
            </w:r>
          </w:p>
        </w:tc>
        <w:tc>
          <w:tcPr>
            <w:tcW w:w="1712" w:type="pct"/>
          </w:tcPr>
          <w:p w14:paraId="2A7E8375" w14:textId="77777777" w:rsidR="0021636E" w:rsidRPr="00C559F9" w:rsidRDefault="0021636E" w:rsidP="0021636E">
            <w:pPr>
              <w:pStyle w:val="TIITableText"/>
              <w:spacing w:before="60" w:after="60"/>
            </w:pPr>
            <w:r w:rsidRPr="00C559F9">
              <w:t>Establish the delivery team's (pre-appointment) Information Execution Plan</w:t>
            </w:r>
          </w:p>
        </w:tc>
        <w:tc>
          <w:tcPr>
            <w:tcW w:w="736" w:type="pct"/>
          </w:tcPr>
          <w:p w14:paraId="5285E1BD" w14:textId="6DFD021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7531FF60" w14:textId="1E46DC7E"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1A1EFF69" w14:textId="1F858C0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2392A99" w14:textId="615A334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3698B582" w14:textId="77777777" w:rsidTr="0021636E">
        <w:trPr>
          <w:trHeight w:val="529"/>
        </w:trPr>
        <w:tc>
          <w:tcPr>
            <w:tcW w:w="376" w:type="pct"/>
          </w:tcPr>
          <w:p w14:paraId="3F08EBBA" w14:textId="77777777" w:rsidR="0021636E" w:rsidRPr="00C559F9" w:rsidRDefault="0021636E" w:rsidP="0021636E">
            <w:pPr>
              <w:pStyle w:val="TIITableText"/>
              <w:rPr>
                <w:rFonts w:asciiTheme="minorHAnsi" w:eastAsia="Times New Roman" w:hAnsiTheme="minorHAnsi" w:cstheme="minorHAnsi"/>
                <w:szCs w:val="20"/>
                <w:u w:val="single"/>
                <w:lang w:eastAsia="en-GB"/>
              </w:rPr>
            </w:pPr>
            <w:r w:rsidRPr="00C559F9">
              <w:rPr>
                <w:rFonts w:asciiTheme="minorHAnsi" w:eastAsia="Times New Roman" w:hAnsiTheme="minorHAnsi" w:cstheme="minorHAnsi"/>
                <w:szCs w:val="20"/>
                <w:u w:val="single"/>
                <w:lang w:eastAsia="en-GB"/>
              </w:rPr>
              <w:t>5.3.3</w:t>
            </w:r>
          </w:p>
        </w:tc>
        <w:tc>
          <w:tcPr>
            <w:tcW w:w="1712" w:type="pct"/>
          </w:tcPr>
          <w:p w14:paraId="54481197" w14:textId="77777777" w:rsidR="0021636E" w:rsidRPr="00C559F9" w:rsidRDefault="0021636E" w:rsidP="0021636E">
            <w:pPr>
              <w:pStyle w:val="TIITableText"/>
              <w:spacing w:before="60" w:after="60"/>
            </w:pPr>
            <w:r w:rsidRPr="00C559F9">
              <w:t>Assess each task team’s capability and capacity</w:t>
            </w:r>
          </w:p>
        </w:tc>
        <w:tc>
          <w:tcPr>
            <w:tcW w:w="736" w:type="pct"/>
          </w:tcPr>
          <w:p w14:paraId="6BD7B195" w14:textId="5C6ED861"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4CC49844" w14:textId="236FDF0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2D123B5A" w14:textId="15CCB91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2F7BAC96" w14:textId="69E53FC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4C57ACE8" w14:textId="77777777" w:rsidTr="0021636E">
        <w:trPr>
          <w:trHeight w:val="529"/>
        </w:trPr>
        <w:tc>
          <w:tcPr>
            <w:tcW w:w="376" w:type="pct"/>
          </w:tcPr>
          <w:p w14:paraId="1B780CDA" w14:textId="77777777" w:rsidR="0021636E" w:rsidRPr="00C559F9" w:rsidRDefault="0021636E" w:rsidP="0021636E">
            <w:pPr>
              <w:pStyle w:val="TIITableText"/>
              <w:rPr>
                <w:rFonts w:asciiTheme="minorHAnsi" w:eastAsia="Times New Roman" w:hAnsiTheme="minorHAnsi" w:cstheme="minorHAnsi"/>
                <w:szCs w:val="20"/>
                <w:u w:val="single"/>
                <w:lang w:eastAsia="en-GB"/>
              </w:rPr>
            </w:pPr>
            <w:r w:rsidRPr="00C559F9">
              <w:rPr>
                <w:rFonts w:asciiTheme="minorHAnsi" w:eastAsia="Times New Roman" w:hAnsiTheme="minorHAnsi" w:cstheme="minorHAnsi"/>
                <w:szCs w:val="20"/>
                <w:u w:val="single"/>
                <w:lang w:eastAsia="en-GB"/>
              </w:rPr>
              <w:t>5.3.4</w:t>
            </w:r>
          </w:p>
        </w:tc>
        <w:tc>
          <w:tcPr>
            <w:tcW w:w="1712" w:type="pct"/>
          </w:tcPr>
          <w:p w14:paraId="6791CBC1" w14:textId="77777777" w:rsidR="0021636E" w:rsidRPr="00C559F9" w:rsidRDefault="0021636E" w:rsidP="0021636E">
            <w:pPr>
              <w:pStyle w:val="TIITableText"/>
              <w:spacing w:before="60" w:after="60"/>
            </w:pPr>
            <w:r w:rsidRPr="00C559F9">
              <w:t>Establish the delivery team's capability and capacity</w:t>
            </w:r>
          </w:p>
        </w:tc>
        <w:tc>
          <w:tcPr>
            <w:tcW w:w="736" w:type="pct"/>
          </w:tcPr>
          <w:p w14:paraId="5F428CAB" w14:textId="1ACCBDB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171B68FF" w14:textId="3B97CC9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1197AF32" w14:textId="4990509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0328B941" w14:textId="406F756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3281101D" w14:textId="77777777" w:rsidTr="0021636E">
        <w:trPr>
          <w:trHeight w:val="647"/>
        </w:trPr>
        <w:tc>
          <w:tcPr>
            <w:tcW w:w="376" w:type="pct"/>
          </w:tcPr>
          <w:p w14:paraId="0D75AAFD" w14:textId="0A47A2C2" w:rsidR="0021636E" w:rsidRPr="003E5900" w:rsidRDefault="0021636E" w:rsidP="0021636E">
            <w:pPr>
              <w:pStyle w:val="TIITableText"/>
              <w:rPr>
                <w:color w:val="000000"/>
              </w:rPr>
            </w:pPr>
            <w:r>
              <w:rPr>
                <w:u w:val="single"/>
              </w:rPr>
              <w:t>5.3.5</w:t>
            </w:r>
            <w:r>
              <w:t xml:space="preserve">     </w:t>
            </w:r>
          </w:p>
        </w:tc>
        <w:tc>
          <w:tcPr>
            <w:tcW w:w="1712" w:type="pct"/>
          </w:tcPr>
          <w:p w14:paraId="762D6CCC" w14:textId="77777777" w:rsidR="0021636E" w:rsidRPr="00C559F9" w:rsidRDefault="0021636E" w:rsidP="0021636E">
            <w:pPr>
              <w:pStyle w:val="TIITableText"/>
              <w:spacing w:before="60" w:after="60"/>
              <w:rPr>
                <w:color w:val="231F20"/>
              </w:rPr>
            </w:pPr>
            <w:r>
              <w:rPr>
                <w:color w:val="231F20"/>
              </w:rPr>
              <w:t>Establish the delivery team’s mobilization plan</w:t>
            </w:r>
          </w:p>
        </w:tc>
        <w:tc>
          <w:tcPr>
            <w:tcW w:w="736" w:type="pct"/>
          </w:tcPr>
          <w:p w14:paraId="47B3B37D" w14:textId="0EF71EF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3F9931B" w14:textId="396BFF4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288D64B4" w14:textId="7F2D82A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535D0476" w14:textId="0FF98F5E"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724BE7F7" w14:textId="77777777" w:rsidTr="0021636E">
        <w:trPr>
          <w:trHeight w:val="529"/>
        </w:trPr>
        <w:tc>
          <w:tcPr>
            <w:tcW w:w="376" w:type="pct"/>
          </w:tcPr>
          <w:p w14:paraId="1C53FBEF" w14:textId="77777777" w:rsidR="0021636E" w:rsidRPr="00A26B22" w:rsidRDefault="0021636E" w:rsidP="0021636E">
            <w:pPr>
              <w:pStyle w:val="TIITableText"/>
              <w:rPr>
                <w:rFonts w:eastAsia="Times New Roman" w:cs="Times New Roman"/>
                <w:lang w:eastAsia="en-GB"/>
              </w:rPr>
            </w:pPr>
            <w:r>
              <w:rPr>
                <w:u w:val="single"/>
              </w:rPr>
              <w:t>5.3.6</w:t>
            </w:r>
            <w:r>
              <w:t xml:space="preserve">     </w:t>
            </w:r>
          </w:p>
        </w:tc>
        <w:tc>
          <w:tcPr>
            <w:tcW w:w="1712" w:type="pct"/>
          </w:tcPr>
          <w:p w14:paraId="3383B7A7" w14:textId="2597B010" w:rsidR="0021636E" w:rsidRPr="003E5900" w:rsidRDefault="0021636E" w:rsidP="0021636E">
            <w:pPr>
              <w:pStyle w:val="TIITableText"/>
              <w:spacing w:before="60" w:after="60"/>
              <w:rPr>
                <w:color w:val="000000"/>
              </w:rPr>
            </w:pPr>
            <w:r>
              <w:rPr>
                <w:color w:val="231F20"/>
              </w:rPr>
              <w:t>Establish the delivery team’s risk register</w:t>
            </w:r>
          </w:p>
        </w:tc>
        <w:tc>
          <w:tcPr>
            <w:tcW w:w="736" w:type="pct"/>
          </w:tcPr>
          <w:p w14:paraId="5F295609" w14:textId="73FDCF3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4FD68557" w14:textId="6B02F7B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73C62DEC" w14:textId="6BE65B8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14DCB657" w14:textId="7F525CD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5A7A2A2A" w14:textId="77777777" w:rsidTr="0021636E">
        <w:trPr>
          <w:trHeight w:val="529"/>
        </w:trPr>
        <w:tc>
          <w:tcPr>
            <w:tcW w:w="376" w:type="pct"/>
          </w:tcPr>
          <w:p w14:paraId="650EF00E" w14:textId="77777777" w:rsidR="0021636E" w:rsidRDefault="0021636E" w:rsidP="0021636E">
            <w:pPr>
              <w:pStyle w:val="TIITableText"/>
              <w:rPr>
                <w:u w:val="single"/>
              </w:rPr>
            </w:pPr>
            <w:r>
              <w:rPr>
                <w:u w:val="single"/>
              </w:rPr>
              <w:t>5.3.7</w:t>
            </w:r>
            <w:r>
              <w:t xml:space="preserve">     </w:t>
            </w:r>
          </w:p>
        </w:tc>
        <w:tc>
          <w:tcPr>
            <w:tcW w:w="1712" w:type="pct"/>
          </w:tcPr>
          <w:p w14:paraId="1A6B8DA1" w14:textId="11C158B0" w:rsidR="0021636E" w:rsidRPr="003E5900" w:rsidRDefault="0021636E" w:rsidP="0021636E">
            <w:pPr>
              <w:pStyle w:val="TIITableText"/>
              <w:spacing w:before="60" w:after="60"/>
              <w:rPr>
                <w:color w:val="000000"/>
              </w:rPr>
            </w:pPr>
            <w:r>
              <w:rPr>
                <w:color w:val="231F20"/>
              </w:rPr>
              <w:t>Compile the delivery team's tender response</w:t>
            </w:r>
          </w:p>
        </w:tc>
        <w:tc>
          <w:tcPr>
            <w:tcW w:w="736" w:type="pct"/>
          </w:tcPr>
          <w:p w14:paraId="2B252518" w14:textId="15C0049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4B0CC7C2" w14:textId="027BD02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4458469A" w14:textId="62EDE2E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099955B8" w14:textId="5B25A2B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5B36E0" w:rsidRPr="00A26B22" w14:paraId="5D66AE1A" w14:textId="77777777" w:rsidTr="00EA7222">
        <w:trPr>
          <w:trHeight w:val="529"/>
        </w:trPr>
        <w:tc>
          <w:tcPr>
            <w:tcW w:w="5000" w:type="pct"/>
            <w:gridSpan w:val="6"/>
          </w:tcPr>
          <w:p w14:paraId="1BB0818D" w14:textId="77777777" w:rsidR="005B36E0" w:rsidRPr="00EA7222" w:rsidRDefault="005B36E0" w:rsidP="009C0019">
            <w:pPr>
              <w:pStyle w:val="TIITableText"/>
              <w:spacing w:before="60" w:after="60"/>
              <w:rPr>
                <w:rFonts w:ascii="Times New Roman" w:eastAsia="Times New Roman" w:hAnsi="Times New Roman" w:cs="Times New Roman"/>
                <w:b/>
                <w:bCs/>
                <w:color w:val="000000"/>
                <w:lang w:eastAsia="en-GB"/>
              </w:rPr>
            </w:pPr>
            <w:r w:rsidRPr="00EA7222">
              <w:rPr>
                <w:rFonts w:asciiTheme="minorHAnsi" w:eastAsia="Times New Roman" w:hAnsiTheme="minorHAnsi" w:cstheme="minorHAnsi"/>
                <w:b/>
                <w:szCs w:val="20"/>
                <w:lang w:eastAsia="en-GB"/>
              </w:rPr>
              <w:lastRenderedPageBreak/>
              <w:t>5.4 Appointment</w:t>
            </w:r>
          </w:p>
        </w:tc>
      </w:tr>
      <w:tr w:rsidR="0021636E" w:rsidRPr="00A26B22" w14:paraId="345F77B4" w14:textId="77777777" w:rsidTr="0021636E">
        <w:trPr>
          <w:trHeight w:val="529"/>
        </w:trPr>
        <w:tc>
          <w:tcPr>
            <w:tcW w:w="376" w:type="pct"/>
          </w:tcPr>
          <w:p w14:paraId="63005EAA" w14:textId="7FDFA9F1" w:rsidR="0021636E" w:rsidRPr="003E5900" w:rsidRDefault="0021636E" w:rsidP="0021636E">
            <w:pPr>
              <w:pStyle w:val="TIITableText"/>
              <w:rPr>
                <w:color w:val="000000"/>
              </w:rPr>
            </w:pPr>
            <w:r>
              <w:rPr>
                <w:u w:val="single"/>
              </w:rPr>
              <w:t>5.4.1</w:t>
            </w:r>
            <w:r>
              <w:t xml:space="preserve">     </w:t>
            </w:r>
          </w:p>
        </w:tc>
        <w:tc>
          <w:tcPr>
            <w:tcW w:w="1712" w:type="pct"/>
          </w:tcPr>
          <w:p w14:paraId="203C825E" w14:textId="77777777" w:rsidR="0021636E" w:rsidRDefault="0021636E" w:rsidP="0021636E">
            <w:pPr>
              <w:pStyle w:val="TIITableText"/>
              <w:spacing w:before="60" w:after="60"/>
              <w:rPr>
                <w:color w:val="231F20"/>
              </w:rPr>
            </w:pPr>
            <w:r>
              <w:rPr>
                <w:color w:val="231F20"/>
              </w:rPr>
              <w:t>Confirm the delivery team's BIM execution plan</w:t>
            </w:r>
          </w:p>
        </w:tc>
        <w:tc>
          <w:tcPr>
            <w:tcW w:w="736" w:type="pct"/>
          </w:tcPr>
          <w:p w14:paraId="4C62051F" w14:textId="110E5CB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676B6035" w14:textId="6F085E0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1D56CB51" w14:textId="2F0D1D0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25C291C8" w14:textId="252026C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363F93E6" w14:textId="77777777" w:rsidTr="0021636E">
        <w:trPr>
          <w:trHeight w:val="529"/>
        </w:trPr>
        <w:tc>
          <w:tcPr>
            <w:tcW w:w="376" w:type="pct"/>
          </w:tcPr>
          <w:p w14:paraId="4D800A42" w14:textId="77777777" w:rsidR="0021636E" w:rsidRPr="00C559F9" w:rsidRDefault="0021636E" w:rsidP="0021636E">
            <w:pPr>
              <w:pStyle w:val="TIITableText"/>
              <w:rPr>
                <w:color w:val="000000"/>
              </w:rPr>
            </w:pPr>
            <w:r>
              <w:rPr>
                <w:u w:val="single"/>
              </w:rPr>
              <w:t>5.4.2</w:t>
            </w:r>
            <w:r>
              <w:t xml:space="preserve">   </w:t>
            </w:r>
          </w:p>
        </w:tc>
        <w:tc>
          <w:tcPr>
            <w:tcW w:w="1712" w:type="pct"/>
          </w:tcPr>
          <w:p w14:paraId="441665F6" w14:textId="77777777" w:rsidR="0021636E" w:rsidRDefault="0021636E" w:rsidP="0021636E">
            <w:pPr>
              <w:pStyle w:val="TIITableText"/>
              <w:spacing w:before="60" w:after="60"/>
              <w:rPr>
                <w:color w:val="231F20"/>
              </w:rPr>
            </w:pPr>
            <w:r w:rsidRPr="00A26B22">
              <w:rPr>
                <w:color w:val="231F20"/>
              </w:rPr>
              <w:t>Establish the delivery team’s detailed responsibility matrix</w:t>
            </w:r>
          </w:p>
        </w:tc>
        <w:tc>
          <w:tcPr>
            <w:tcW w:w="736" w:type="pct"/>
          </w:tcPr>
          <w:p w14:paraId="2A525BFF" w14:textId="5D7D97A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34A00002" w14:textId="3630EF2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792D134E" w14:textId="0E53E8E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514A9B95" w14:textId="441A230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5172A838" w14:textId="77777777" w:rsidTr="0021636E">
        <w:trPr>
          <w:trHeight w:val="529"/>
        </w:trPr>
        <w:tc>
          <w:tcPr>
            <w:tcW w:w="376" w:type="pct"/>
          </w:tcPr>
          <w:p w14:paraId="4019A031" w14:textId="77777777" w:rsidR="0021636E" w:rsidRPr="00A26B22" w:rsidRDefault="0021636E" w:rsidP="0021636E">
            <w:pPr>
              <w:pStyle w:val="TIITableText"/>
              <w:rPr>
                <w:rFonts w:eastAsia="Times New Roman" w:cs="Times New Roman"/>
                <w:u w:val="single"/>
                <w:lang w:eastAsia="en-GB"/>
              </w:rPr>
            </w:pPr>
            <w:r w:rsidRPr="00A26B22">
              <w:rPr>
                <w:rFonts w:eastAsia="Times New Roman" w:cs="Times New Roman"/>
                <w:u w:val="single"/>
                <w:lang w:eastAsia="en-GB"/>
              </w:rPr>
              <w:t>5.4.3</w:t>
            </w:r>
          </w:p>
        </w:tc>
        <w:tc>
          <w:tcPr>
            <w:tcW w:w="1712" w:type="pct"/>
          </w:tcPr>
          <w:p w14:paraId="32235623" w14:textId="77777777" w:rsidR="0021636E" w:rsidRPr="00A26B22" w:rsidRDefault="0021636E" w:rsidP="0021636E">
            <w:pPr>
              <w:pStyle w:val="TIITableText"/>
              <w:spacing w:before="60" w:after="60"/>
              <w:rPr>
                <w:rFonts w:eastAsia="Times New Roman" w:cs="Times New Roman"/>
                <w:color w:val="231F20"/>
                <w:lang w:eastAsia="en-GB"/>
              </w:rPr>
            </w:pPr>
            <w:r w:rsidRPr="00A26B22">
              <w:rPr>
                <w:rFonts w:eastAsia="Times New Roman" w:cs="Times New Roman"/>
                <w:color w:val="231F20"/>
                <w:lang w:eastAsia="en-GB"/>
              </w:rPr>
              <w:t>Establish the lead appointed party’s exchange information requirements</w:t>
            </w:r>
          </w:p>
        </w:tc>
        <w:tc>
          <w:tcPr>
            <w:tcW w:w="736" w:type="pct"/>
          </w:tcPr>
          <w:p w14:paraId="10AC4A7E" w14:textId="39BDD5B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3CB28C14" w14:textId="42BC02E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28B4BFF9" w14:textId="41C9223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9356BBB" w14:textId="5C31F22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48CA9BCB" w14:textId="77777777" w:rsidTr="0021636E">
        <w:trPr>
          <w:trHeight w:val="304"/>
        </w:trPr>
        <w:tc>
          <w:tcPr>
            <w:tcW w:w="376" w:type="pct"/>
            <w:hideMark/>
          </w:tcPr>
          <w:p w14:paraId="36AC4A88"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5.4.4</w:t>
            </w:r>
          </w:p>
        </w:tc>
        <w:tc>
          <w:tcPr>
            <w:tcW w:w="1712" w:type="pct"/>
            <w:hideMark/>
          </w:tcPr>
          <w:p w14:paraId="0AB40340"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Establish the task information delivery plan(s)</w:t>
            </w:r>
          </w:p>
        </w:tc>
        <w:tc>
          <w:tcPr>
            <w:tcW w:w="736" w:type="pct"/>
          </w:tcPr>
          <w:p w14:paraId="36ED586F" w14:textId="0323335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4A667E47" w14:textId="78751F1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59074F78" w14:textId="4035AB31"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08809B18" w14:textId="65F5437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4BF67DB5" w14:textId="77777777" w:rsidTr="0021636E">
        <w:trPr>
          <w:trHeight w:val="304"/>
        </w:trPr>
        <w:tc>
          <w:tcPr>
            <w:tcW w:w="376" w:type="pct"/>
            <w:hideMark/>
          </w:tcPr>
          <w:p w14:paraId="1FC79DCE"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5.4.5</w:t>
            </w:r>
          </w:p>
        </w:tc>
        <w:tc>
          <w:tcPr>
            <w:tcW w:w="1712" w:type="pct"/>
            <w:hideMark/>
          </w:tcPr>
          <w:p w14:paraId="47FDA042"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Establish the master information delivery plan</w:t>
            </w:r>
          </w:p>
        </w:tc>
        <w:tc>
          <w:tcPr>
            <w:tcW w:w="736" w:type="pct"/>
          </w:tcPr>
          <w:p w14:paraId="67F9D532" w14:textId="0D298C0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7674DB78" w14:textId="0DED24E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7C14718B" w14:textId="5DACCB1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754D184" w14:textId="48F90FA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39C48697" w14:textId="77777777" w:rsidTr="0021636E">
        <w:trPr>
          <w:trHeight w:val="570"/>
        </w:trPr>
        <w:tc>
          <w:tcPr>
            <w:tcW w:w="376" w:type="pct"/>
            <w:hideMark/>
          </w:tcPr>
          <w:p w14:paraId="4A4170E7"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5.4.6</w:t>
            </w:r>
          </w:p>
        </w:tc>
        <w:tc>
          <w:tcPr>
            <w:tcW w:w="1712" w:type="pct"/>
            <w:hideMark/>
          </w:tcPr>
          <w:p w14:paraId="4B953A30" w14:textId="77777777" w:rsidR="0021636E" w:rsidRPr="00A26B22" w:rsidRDefault="0021636E" w:rsidP="0021636E">
            <w:pPr>
              <w:pStyle w:val="TIITableText"/>
              <w:spacing w:before="60" w:after="60"/>
              <w:rPr>
                <w:rFonts w:ascii="Times New Roman" w:eastAsia="Times New Roman" w:hAnsi="Times New Roman" w:cs="Times New Roman"/>
                <w:color w:val="000000"/>
                <w:lang w:eastAsia="en-GB"/>
              </w:rPr>
            </w:pPr>
            <w:r w:rsidRPr="00A26B22">
              <w:rPr>
                <w:rFonts w:eastAsia="Times New Roman" w:cs="Times New Roman"/>
                <w:color w:val="231F20"/>
                <w:lang w:eastAsia="en-GB"/>
              </w:rPr>
              <w:t>Complete lead appointed party’s appointment</w:t>
            </w:r>
            <w:r w:rsidRPr="00A26B22">
              <w:rPr>
                <w:rFonts w:eastAsia="Times New Roman" w:cs="Times New Roman"/>
                <w:color w:val="231F20"/>
                <w:lang w:eastAsia="en-GB"/>
              </w:rPr>
              <w:br/>
              <w:t>documents</w:t>
            </w:r>
          </w:p>
        </w:tc>
        <w:tc>
          <w:tcPr>
            <w:tcW w:w="736" w:type="pct"/>
          </w:tcPr>
          <w:p w14:paraId="36E62F56" w14:textId="15DA0D4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37B2BF4C" w14:textId="693D0D1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F61A445" w14:textId="662B846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FE7C6DB" w14:textId="2E82DF2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3308B113" w14:textId="77777777" w:rsidTr="0021636E">
        <w:trPr>
          <w:trHeight w:val="570"/>
        </w:trPr>
        <w:tc>
          <w:tcPr>
            <w:tcW w:w="376" w:type="pct"/>
            <w:hideMark/>
          </w:tcPr>
          <w:p w14:paraId="436C3030"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5.4.7</w:t>
            </w:r>
          </w:p>
        </w:tc>
        <w:tc>
          <w:tcPr>
            <w:tcW w:w="1712" w:type="pct"/>
            <w:hideMark/>
          </w:tcPr>
          <w:p w14:paraId="28817968" w14:textId="77777777" w:rsidR="0021636E" w:rsidRPr="00A26B22" w:rsidRDefault="0021636E" w:rsidP="0021636E">
            <w:pPr>
              <w:pStyle w:val="TIITableText"/>
              <w:spacing w:before="60" w:after="60"/>
              <w:rPr>
                <w:rFonts w:ascii="Times New Roman" w:eastAsia="Times New Roman" w:hAnsi="Times New Roman" w:cs="Times New Roman"/>
                <w:color w:val="000000"/>
                <w:lang w:eastAsia="en-GB"/>
              </w:rPr>
            </w:pPr>
            <w:r w:rsidRPr="00A26B22">
              <w:rPr>
                <w:rFonts w:eastAsia="Times New Roman" w:cs="Times New Roman"/>
                <w:color w:val="231F20"/>
                <w:lang w:eastAsia="en-GB"/>
              </w:rPr>
              <w:t>Complete appointed party’s appointment</w:t>
            </w:r>
            <w:r w:rsidRPr="00A26B22">
              <w:rPr>
                <w:rFonts w:eastAsia="Times New Roman" w:cs="Times New Roman"/>
                <w:color w:val="231F20"/>
                <w:lang w:eastAsia="en-GB"/>
              </w:rPr>
              <w:br/>
              <w:t>documents</w:t>
            </w:r>
          </w:p>
        </w:tc>
        <w:tc>
          <w:tcPr>
            <w:tcW w:w="736" w:type="pct"/>
          </w:tcPr>
          <w:p w14:paraId="0A1B47B4" w14:textId="6DB7811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39A6B5A" w14:textId="33DFD90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661546EA" w14:textId="2D957F4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594E7C70" w14:textId="5B4117FE"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5B36E0" w:rsidRPr="00A26B22" w14:paraId="4F925027" w14:textId="77777777" w:rsidTr="00EA7222">
        <w:trPr>
          <w:trHeight w:val="570"/>
        </w:trPr>
        <w:tc>
          <w:tcPr>
            <w:tcW w:w="5000" w:type="pct"/>
            <w:gridSpan w:val="6"/>
          </w:tcPr>
          <w:p w14:paraId="6F7DFE51" w14:textId="77777777" w:rsidR="005B36E0" w:rsidRPr="00EA7222" w:rsidRDefault="005B36E0" w:rsidP="009C0019">
            <w:pPr>
              <w:pStyle w:val="TIITableText"/>
              <w:spacing w:before="60" w:after="60"/>
              <w:rPr>
                <w:rFonts w:ascii="Times New Roman" w:eastAsia="Times New Roman" w:hAnsi="Times New Roman" w:cs="Times New Roman"/>
                <w:color w:val="000000"/>
                <w:lang w:eastAsia="en-GB"/>
              </w:rPr>
            </w:pPr>
            <w:r w:rsidRPr="00EA7222">
              <w:rPr>
                <w:rFonts w:asciiTheme="minorHAnsi" w:eastAsia="Times New Roman" w:hAnsiTheme="minorHAnsi" w:cstheme="minorHAnsi"/>
                <w:b/>
                <w:szCs w:val="20"/>
                <w:lang w:eastAsia="en-GB"/>
              </w:rPr>
              <w:t>5.5 Mobilisation</w:t>
            </w:r>
          </w:p>
        </w:tc>
      </w:tr>
      <w:tr w:rsidR="0021636E" w:rsidRPr="00A26B22" w14:paraId="734E9CE9" w14:textId="77777777" w:rsidTr="0021636E">
        <w:trPr>
          <w:trHeight w:val="304"/>
        </w:trPr>
        <w:tc>
          <w:tcPr>
            <w:tcW w:w="376" w:type="pct"/>
            <w:hideMark/>
          </w:tcPr>
          <w:p w14:paraId="3B19C335"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5.5.1</w:t>
            </w:r>
          </w:p>
        </w:tc>
        <w:tc>
          <w:tcPr>
            <w:tcW w:w="1712" w:type="pct"/>
            <w:hideMark/>
          </w:tcPr>
          <w:p w14:paraId="66629654"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Mobilize resources</w:t>
            </w:r>
          </w:p>
        </w:tc>
        <w:tc>
          <w:tcPr>
            <w:tcW w:w="736" w:type="pct"/>
          </w:tcPr>
          <w:p w14:paraId="6F2DF8B1" w14:textId="24AB72B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51AA98E2" w14:textId="605CD36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18B7F63D" w14:textId="64264EE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646E375B" w14:textId="2CAF1C1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279FAD4A" w14:textId="77777777" w:rsidTr="0021636E">
        <w:trPr>
          <w:trHeight w:val="304"/>
        </w:trPr>
        <w:tc>
          <w:tcPr>
            <w:tcW w:w="376" w:type="pct"/>
            <w:hideMark/>
          </w:tcPr>
          <w:p w14:paraId="29E68457"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5.5.2</w:t>
            </w:r>
          </w:p>
        </w:tc>
        <w:tc>
          <w:tcPr>
            <w:tcW w:w="1712" w:type="pct"/>
            <w:hideMark/>
          </w:tcPr>
          <w:p w14:paraId="0B6FD473"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Mobilize information technology</w:t>
            </w:r>
          </w:p>
        </w:tc>
        <w:tc>
          <w:tcPr>
            <w:tcW w:w="736" w:type="pct"/>
          </w:tcPr>
          <w:p w14:paraId="5C360742" w14:textId="54D55C1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1FC153C2" w14:textId="183AF85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56B6F8B7" w14:textId="2955B92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44706A02" w14:textId="58AC288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59694E75" w14:textId="77777777" w:rsidTr="0021636E">
        <w:trPr>
          <w:trHeight w:val="525"/>
        </w:trPr>
        <w:tc>
          <w:tcPr>
            <w:tcW w:w="376" w:type="pct"/>
            <w:hideMark/>
          </w:tcPr>
          <w:p w14:paraId="33C7AC33"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5.5.3</w:t>
            </w:r>
          </w:p>
        </w:tc>
        <w:tc>
          <w:tcPr>
            <w:tcW w:w="1712" w:type="pct"/>
            <w:hideMark/>
          </w:tcPr>
          <w:p w14:paraId="0E2602D6"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Test the project’s information production methods and procedures</w:t>
            </w:r>
          </w:p>
        </w:tc>
        <w:tc>
          <w:tcPr>
            <w:tcW w:w="736" w:type="pct"/>
          </w:tcPr>
          <w:p w14:paraId="63478B34" w14:textId="5F9C122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4AB44453" w14:textId="0170F16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00ADF65A" w14:textId="64E8EB3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2CD09823" w14:textId="5694295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5B36E0" w:rsidRPr="00A26B22" w14:paraId="1BF5498A" w14:textId="77777777" w:rsidTr="00EA7222">
        <w:trPr>
          <w:trHeight w:val="525"/>
        </w:trPr>
        <w:tc>
          <w:tcPr>
            <w:tcW w:w="5000" w:type="pct"/>
            <w:gridSpan w:val="6"/>
          </w:tcPr>
          <w:p w14:paraId="37F3B862" w14:textId="77777777" w:rsidR="005B36E0" w:rsidRPr="00EA7222" w:rsidRDefault="005B36E0" w:rsidP="009C0019">
            <w:pPr>
              <w:pStyle w:val="TIITableText"/>
              <w:spacing w:before="60" w:after="60"/>
              <w:rPr>
                <w:rFonts w:ascii="Times New Roman" w:eastAsia="Times New Roman" w:hAnsi="Times New Roman" w:cs="Times New Roman"/>
                <w:color w:val="000000"/>
                <w:lang w:eastAsia="en-GB"/>
              </w:rPr>
            </w:pPr>
            <w:r w:rsidRPr="00EA7222">
              <w:rPr>
                <w:rFonts w:asciiTheme="minorHAnsi" w:eastAsia="Times New Roman" w:hAnsiTheme="minorHAnsi" w:cstheme="minorHAnsi"/>
                <w:b/>
                <w:szCs w:val="20"/>
                <w:lang w:eastAsia="en-GB"/>
              </w:rPr>
              <w:t>5.6 Collaborative Production of Information</w:t>
            </w:r>
          </w:p>
        </w:tc>
      </w:tr>
      <w:tr w:rsidR="0021636E" w:rsidRPr="00A26B22" w14:paraId="2A66E069" w14:textId="77777777" w:rsidTr="0021636E">
        <w:trPr>
          <w:trHeight w:val="570"/>
        </w:trPr>
        <w:tc>
          <w:tcPr>
            <w:tcW w:w="376" w:type="pct"/>
            <w:hideMark/>
          </w:tcPr>
          <w:p w14:paraId="2C1306FB"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5.6.1</w:t>
            </w:r>
          </w:p>
        </w:tc>
        <w:tc>
          <w:tcPr>
            <w:tcW w:w="1712" w:type="pct"/>
            <w:hideMark/>
          </w:tcPr>
          <w:p w14:paraId="70FF8879" w14:textId="77777777" w:rsidR="0021636E" w:rsidRPr="00A26B22" w:rsidRDefault="0021636E" w:rsidP="0021636E">
            <w:pPr>
              <w:pStyle w:val="TIITableText"/>
              <w:spacing w:before="60" w:after="60"/>
              <w:rPr>
                <w:rFonts w:ascii="Times New Roman" w:eastAsia="Times New Roman" w:hAnsi="Times New Roman" w:cs="Times New Roman"/>
                <w:color w:val="000000"/>
                <w:lang w:eastAsia="en-GB"/>
              </w:rPr>
            </w:pPr>
            <w:r w:rsidRPr="00A26B22">
              <w:rPr>
                <w:rFonts w:eastAsia="Times New Roman" w:cs="Times New Roman"/>
                <w:color w:val="231F20"/>
                <w:lang w:eastAsia="en-GB"/>
              </w:rPr>
              <w:t>Check availability of reference information</w:t>
            </w:r>
            <w:r w:rsidRPr="00A26B22">
              <w:rPr>
                <w:rFonts w:eastAsia="Times New Roman" w:cs="Times New Roman"/>
                <w:color w:val="231F20"/>
                <w:lang w:eastAsia="en-GB"/>
              </w:rPr>
              <w:br/>
              <w:t>and shared resources</w:t>
            </w:r>
          </w:p>
        </w:tc>
        <w:tc>
          <w:tcPr>
            <w:tcW w:w="736" w:type="pct"/>
          </w:tcPr>
          <w:p w14:paraId="16237A21" w14:textId="1F2D9C3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6A10F451" w14:textId="33CF5242"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2779A756" w14:textId="33938B1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011554E7" w14:textId="3E4CA8E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6FBAD7D7" w14:textId="77777777" w:rsidTr="0021636E">
        <w:trPr>
          <w:trHeight w:val="304"/>
        </w:trPr>
        <w:tc>
          <w:tcPr>
            <w:tcW w:w="376" w:type="pct"/>
            <w:hideMark/>
          </w:tcPr>
          <w:p w14:paraId="47BBE25A"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5.6.2</w:t>
            </w:r>
          </w:p>
        </w:tc>
        <w:tc>
          <w:tcPr>
            <w:tcW w:w="1712" w:type="pct"/>
            <w:hideMark/>
          </w:tcPr>
          <w:p w14:paraId="0DE7839B"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Generate information</w:t>
            </w:r>
          </w:p>
        </w:tc>
        <w:tc>
          <w:tcPr>
            <w:tcW w:w="736" w:type="pct"/>
          </w:tcPr>
          <w:p w14:paraId="05B0987F" w14:textId="1DF8B02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62D6E2AD" w14:textId="688AF39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68C2FCEF" w14:textId="35B04B9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1B6E40DB" w14:textId="474FAD6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21636E" w:rsidRPr="00A26B22" w14:paraId="03F5C41F" w14:textId="77777777" w:rsidTr="0021636E">
        <w:trPr>
          <w:trHeight w:val="304"/>
        </w:trPr>
        <w:tc>
          <w:tcPr>
            <w:tcW w:w="376" w:type="pct"/>
            <w:hideMark/>
          </w:tcPr>
          <w:p w14:paraId="6DF73B7A"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5.6.3</w:t>
            </w:r>
          </w:p>
        </w:tc>
        <w:tc>
          <w:tcPr>
            <w:tcW w:w="1712" w:type="pct"/>
            <w:hideMark/>
          </w:tcPr>
          <w:p w14:paraId="40B1B892"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Undertake quality assurance check</w:t>
            </w:r>
          </w:p>
        </w:tc>
        <w:tc>
          <w:tcPr>
            <w:tcW w:w="736" w:type="pct"/>
          </w:tcPr>
          <w:p w14:paraId="7D029F9D" w14:textId="56BB227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68B23D6C" w14:textId="6425892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18EB4DF3" w14:textId="0F0C05F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161A2478" w14:textId="5B4DE2A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21636E" w:rsidRPr="00A26B22" w14:paraId="0A2730CF" w14:textId="77777777" w:rsidTr="0021636E">
        <w:trPr>
          <w:trHeight w:val="304"/>
        </w:trPr>
        <w:tc>
          <w:tcPr>
            <w:tcW w:w="376" w:type="pct"/>
            <w:hideMark/>
          </w:tcPr>
          <w:p w14:paraId="06719967"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5.6.4</w:t>
            </w:r>
          </w:p>
        </w:tc>
        <w:tc>
          <w:tcPr>
            <w:tcW w:w="1712" w:type="pct"/>
            <w:hideMark/>
          </w:tcPr>
          <w:p w14:paraId="4F16CA7A"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Review information and approve for sharing</w:t>
            </w:r>
          </w:p>
        </w:tc>
        <w:tc>
          <w:tcPr>
            <w:tcW w:w="736" w:type="pct"/>
          </w:tcPr>
          <w:p w14:paraId="38627DCB" w14:textId="55FCAED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3580958F" w14:textId="59CBE184"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20F66D5C" w14:textId="7D97715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28CE372B" w14:textId="35E5435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21636E" w:rsidRPr="00A26B22" w14:paraId="3235284F" w14:textId="77777777" w:rsidTr="0021636E">
        <w:trPr>
          <w:trHeight w:val="461"/>
        </w:trPr>
        <w:tc>
          <w:tcPr>
            <w:tcW w:w="376" w:type="pct"/>
            <w:hideMark/>
          </w:tcPr>
          <w:p w14:paraId="1C8833EB" w14:textId="77777777" w:rsidR="0021636E" w:rsidRPr="00A26B22" w:rsidRDefault="0021636E" w:rsidP="0021636E">
            <w:pPr>
              <w:pStyle w:val="TIITableText"/>
              <w:rPr>
                <w:rFonts w:eastAsia="Times New Roman" w:cs="Times New Roman"/>
                <w:lang w:eastAsia="en-GB"/>
              </w:rPr>
            </w:pPr>
            <w:r w:rsidRPr="00A26B22">
              <w:rPr>
                <w:rFonts w:eastAsia="Times New Roman" w:cs="Times New Roman"/>
                <w:u w:val="single"/>
                <w:lang w:eastAsia="en-GB"/>
              </w:rPr>
              <w:t>5.6.5</w:t>
            </w:r>
          </w:p>
        </w:tc>
        <w:tc>
          <w:tcPr>
            <w:tcW w:w="1712" w:type="pct"/>
            <w:hideMark/>
          </w:tcPr>
          <w:p w14:paraId="303C731F"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Information model review</w:t>
            </w:r>
          </w:p>
        </w:tc>
        <w:tc>
          <w:tcPr>
            <w:tcW w:w="736" w:type="pct"/>
          </w:tcPr>
          <w:p w14:paraId="1A19414F" w14:textId="37556E4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5EB2D65" w14:textId="63751F9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3A395049" w14:textId="1F49D6B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43C9DD22" w14:textId="6EBF3C2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5B36E0" w:rsidRPr="00A26B22" w14:paraId="1F91F6E7" w14:textId="77777777" w:rsidTr="00EA7222">
        <w:trPr>
          <w:trHeight w:val="304"/>
        </w:trPr>
        <w:tc>
          <w:tcPr>
            <w:tcW w:w="5000" w:type="pct"/>
            <w:gridSpan w:val="6"/>
          </w:tcPr>
          <w:p w14:paraId="3C583910" w14:textId="77777777" w:rsidR="005B36E0" w:rsidRPr="00EA7222" w:rsidRDefault="005B36E0" w:rsidP="009C0019">
            <w:pPr>
              <w:pStyle w:val="TIITableText"/>
              <w:spacing w:before="60" w:after="60"/>
              <w:rPr>
                <w:rFonts w:ascii="Times New Roman" w:eastAsia="Times New Roman" w:hAnsi="Times New Roman" w:cs="Times New Roman"/>
                <w:color w:val="000000"/>
                <w:lang w:eastAsia="en-GB"/>
              </w:rPr>
            </w:pPr>
            <w:r w:rsidRPr="00EA7222">
              <w:rPr>
                <w:rFonts w:asciiTheme="minorHAnsi" w:eastAsia="Times New Roman" w:hAnsiTheme="minorHAnsi" w:cstheme="minorHAnsi"/>
                <w:b/>
                <w:bCs/>
                <w:color w:val="000000"/>
                <w:szCs w:val="20"/>
                <w:lang w:eastAsia="en-GB"/>
              </w:rPr>
              <w:t>5.7 Information Model Delivery</w:t>
            </w:r>
          </w:p>
        </w:tc>
      </w:tr>
      <w:tr w:rsidR="0021636E" w:rsidRPr="00A26B22" w14:paraId="59BF0BDF" w14:textId="77777777" w:rsidTr="0021636E">
        <w:trPr>
          <w:trHeight w:val="570"/>
        </w:trPr>
        <w:tc>
          <w:tcPr>
            <w:tcW w:w="376" w:type="pct"/>
            <w:hideMark/>
          </w:tcPr>
          <w:p w14:paraId="3DB9B876" w14:textId="77777777" w:rsidR="0021636E" w:rsidRPr="00A26B22" w:rsidRDefault="0021636E" w:rsidP="0021636E">
            <w:pPr>
              <w:pStyle w:val="TIITableText"/>
              <w:jc w:val="center"/>
              <w:rPr>
                <w:rFonts w:eastAsia="Times New Roman" w:cs="Times New Roman"/>
                <w:lang w:eastAsia="en-GB"/>
              </w:rPr>
            </w:pPr>
            <w:r w:rsidRPr="00A26B22">
              <w:rPr>
                <w:rFonts w:eastAsia="Times New Roman" w:cs="Times New Roman"/>
                <w:u w:val="single"/>
                <w:lang w:eastAsia="en-GB"/>
              </w:rPr>
              <w:t>5.7.1</w:t>
            </w:r>
          </w:p>
        </w:tc>
        <w:tc>
          <w:tcPr>
            <w:tcW w:w="1712" w:type="pct"/>
            <w:hideMark/>
          </w:tcPr>
          <w:p w14:paraId="18E657B8" w14:textId="77777777" w:rsidR="0021636E" w:rsidRPr="00A26B22" w:rsidRDefault="0021636E" w:rsidP="0021636E">
            <w:pPr>
              <w:pStyle w:val="TIITableText"/>
              <w:spacing w:before="60" w:after="60"/>
              <w:rPr>
                <w:rFonts w:ascii="Times New Roman" w:eastAsia="Times New Roman" w:hAnsi="Times New Roman" w:cs="Times New Roman"/>
                <w:color w:val="000000"/>
                <w:lang w:eastAsia="en-GB"/>
              </w:rPr>
            </w:pPr>
            <w:r w:rsidRPr="00A26B22">
              <w:rPr>
                <w:rFonts w:eastAsia="Times New Roman" w:cs="Times New Roman"/>
                <w:color w:val="231F20"/>
                <w:lang w:eastAsia="en-GB"/>
              </w:rPr>
              <w:t>Submit information model for lead appointed</w:t>
            </w:r>
            <w:r w:rsidRPr="00A26B22">
              <w:rPr>
                <w:rFonts w:eastAsia="Times New Roman" w:cs="Times New Roman"/>
                <w:color w:val="231F20"/>
                <w:lang w:eastAsia="en-GB"/>
              </w:rPr>
              <w:br/>
              <w:t>party authori</w:t>
            </w:r>
            <w:r>
              <w:rPr>
                <w:rFonts w:eastAsia="Times New Roman" w:cs="Times New Roman"/>
                <w:color w:val="231F20"/>
                <w:lang w:eastAsia="en-GB"/>
              </w:rPr>
              <w:t>s</w:t>
            </w:r>
            <w:r w:rsidRPr="00A26B22">
              <w:rPr>
                <w:rFonts w:eastAsia="Times New Roman" w:cs="Times New Roman"/>
                <w:color w:val="231F20"/>
                <w:lang w:eastAsia="en-GB"/>
              </w:rPr>
              <w:t>ation</w:t>
            </w:r>
          </w:p>
        </w:tc>
        <w:tc>
          <w:tcPr>
            <w:tcW w:w="736" w:type="pct"/>
          </w:tcPr>
          <w:p w14:paraId="57BFE0F2" w14:textId="5470251A"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7725791B" w14:textId="6D4C2BB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73A3EECD" w14:textId="1E35DA1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730D212F" w14:textId="12FC1FF0"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21636E" w:rsidRPr="00A26B22" w14:paraId="3AAEF0D8" w14:textId="77777777" w:rsidTr="0021636E">
        <w:trPr>
          <w:trHeight w:val="304"/>
        </w:trPr>
        <w:tc>
          <w:tcPr>
            <w:tcW w:w="376" w:type="pct"/>
            <w:hideMark/>
          </w:tcPr>
          <w:p w14:paraId="11375756" w14:textId="77777777" w:rsidR="0021636E" w:rsidRPr="00A26B22" w:rsidRDefault="0021636E" w:rsidP="0021636E">
            <w:pPr>
              <w:pStyle w:val="TIITableText"/>
              <w:jc w:val="center"/>
              <w:rPr>
                <w:rFonts w:eastAsia="Times New Roman" w:cs="Times New Roman"/>
                <w:lang w:eastAsia="en-GB"/>
              </w:rPr>
            </w:pPr>
            <w:r w:rsidRPr="00A26B22">
              <w:rPr>
                <w:rFonts w:eastAsia="Times New Roman" w:cs="Times New Roman"/>
                <w:u w:val="single"/>
                <w:lang w:eastAsia="en-GB"/>
              </w:rPr>
              <w:lastRenderedPageBreak/>
              <w:t>5.7.2</w:t>
            </w:r>
          </w:p>
        </w:tc>
        <w:tc>
          <w:tcPr>
            <w:tcW w:w="1712" w:type="pct"/>
            <w:hideMark/>
          </w:tcPr>
          <w:p w14:paraId="131E323F"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Review and authorize the information model</w:t>
            </w:r>
          </w:p>
        </w:tc>
        <w:tc>
          <w:tcPr>
            <w:tcW w:w="736" w:type="pct"/>
          </w:tcPr>
          <w:p w14:paraId="087A509D" w14:textId="6D61F88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7735393" w14:textId="628831A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7E5A259C" w14:textId="1DE6A39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6361D17F" w14:textId="341DFD31"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2AD39F28" w14:textId="77777777" w:rsidTr="0021636E">
        <w:trPr>
          <w:trHeight w:val="570"/>
        </w:trPr>
        <w:tc>
          <w:tcPr>
            <w:tcW w:w="376" w:type="pct"/>
            <w:hideMark/>
          </w:tcPr>
          <w:p w14:paraId="645A6409" w14:textId="77777777" w:rsidR="0021636E" w:rsidRPr="00A26B22" w:rsidRDefault="0021636E" w:rsidP="0021636E">
            <w:pPr>
              <w:pStyle w:val="TIITableText"/>
              <w:jc w:val="center"/>
              <w:rPr>
                <w:rFonts w:eastAsia="Times New Roman" w:cs="Times New Roman"/>
                <w:lang w:eastAsia="en-GB"/>
              </w:rPr>
            </w:pPr>
            <w:r w:rsidRPr="00A26B22">
              <w:rPr>
                <w:rFonts w:eastAsia="Times New Roman" w:cs="Times New Roman"/>
                <w:u w:val="single"/>
                <w:lang w:eastAsia="en-GB"/>
              </w:rPr>
              <w:t>5.7.3</w:t>
            </w:r>
          </w:p>
        </w:tc>
        <w:tc>
          <w:tcPr>
            <w:tcW w:w="1712" w:type="pct"/>
            <w:hideMark/>
          </w:tcPr>
          <w:p w14:paraId="7ABC97BD" w14:textId="77777777" w:rsidR="0021636E" w:rsidRPr="00A26B22" w:rsidRDefault="0021636E" w:rsidP="0021636E">
            <w:pPr>
              <w:pStyle w:val="TIITableText"/>
              <w:spacing w:before="60" w:after="60"/>
              <w:rPr>
                <w:rFonts w:ascii="Times New Roman" w:eastAsia="Times New Roman" w:hAnsi="Times New Roman" w:cs="Times New Roman"/>
                <w:color w:val="000000"/>
                <w:lang w:eastAsia="en-GB"/>
              </w:rPr>
            </w:pPr>
            <w:r w:rsidRPr="00A26B22">
              <w:rPr>
                <w:rFonts w:eastAsia="Times New Roman" w:cs="Times New Roman"/>
                <w:color w:val="231F20"/>
                <w:lang w:eastAsia="en-GB"/>
              </w:rPr>
              <w:t>Submit information model for appointing</w:t>
            </w:r>
            <w:r w:rsidRPr="00A26B22">
              <w:rPr>
                <w:rFonts w:eastAsia="Times New Roman" w:cs="Times New Roman"/>
                <w:color w:val="231F20"/>
                <w:lang w:eastAsia="en-GB"/>
              </w:rPr>
              <w:br/>
              <w:t>party acceptance</w:t>
            </w:r>
          </w:p>
        </w:tc>
        <w:tc>
          <w:tcPr>
            <w:tcW w:w="736" w:type="pct"/>
          </w:tcPr>
          <w:p w14:paraId="30163222" w14:textId="7D8722E1"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5E8E2195" w14:textId="4452090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0DAB4C2A" w14:textId="1A310B9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7F95A478" w14:textId="6697571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54386660" w14:textId="77777777" w:rsidTr="0021636E">
        <w:trPr>
          <w:trHeight w:val="304"/>
        </w:trPr>
        <w:tc>
          <w:tcPr>
            <w:tcW w:w="376" w:type="pct"/>
            <w:hideMark/>
          </w:tcPr>
          <w:p w14:paraId="138D9C46" w14:textId="77777777" w:rsidR="0021636E" w:rsidRPr="00A26B22" w:rsidRDefault="0021636E" w:rsidP="0021636E">
            <w:pPr>
              <w:pStyle w:val="TIITableText"/>
              <w:jc w:val="center"/>
              <w:rPr>
                <w:rFonts w:eastAsia="Times New Roman" w:cs="Times New Roman"/>
                <w:lang w:eastAsia="en-GB"/>
              </w:rPr>
            </w:pPr>
            <w:r w:rsidRPr="00A26B22">
              <w:rPr>
                <w:rFonts w:eastAsia="Times New Roman" w:cs="Times New Roman"/>
                <w:u w:val="single"/>
                <w:lang w:eastAsia="en-GB"/>
              </w:rPr>
              <w:t>5.7.4</w:t>
            </w:r>
          </w:p>
        </w:tc>
        <w:tc>
          <w:tcPr>
            <w:tcW w:w="1712" w:type="pct"/>
            <w:hideMark/>
          </w:tcPr>
          <w:p w14:paraId="0961E8CD" w14:textId="77777777" w:rsidR="0021636E" w:rsidRDefault="0021636E" w:rsidP="0021636E">
            <w:pPr>
              <w:pStyle w:val="TIITableText"/>
              <w:spacing w:before="60" w:after="60"/>
              <w:rPr>
                <w:rFonts w:eastAsia="Times New Roman" w:cs="Times New Roman"/>
                <w:color w:val="231F20"/>
                <w:lang w:eastAsia="en-GB"/>
              </w:rPr>
            </w:pPr>
            <w:r w:rsidRPr="00A26B22">
              <w:rPr>
                <w:rFonts w:eastAsia="Times New Roman" w:cs="Times New Roman"/>
                <w:color w:val="231F20"/>
                <w:lang w:eastAsia="en-GB"/>
              </w:rPr>
              <w:t>Review and accept the information model</w:t>
            </w:r>
          </w:p>
          <w:p w14:paraId="4AA037CF" w14:textId="77777777" w:rsidR="0021636E" w:rsidRDefault="0021636E" w:rsidP="0021636E">
            <w:pPr>
              <w:pStyle w:val="TIITableText"/>
              <w:spacing w:before="60" w:after="60"/>
              <w:rPr>
                <w:rFonts w:eastAsia="Times New Roman" w:cs="Times New Roman"/>
                <w:color w:val="231F20"/>
                <w:lang w:eastAsia="en-GB"/>
              </w:rPr>
            </w:pPr>
          </w:p>
          <w:p w14:paraId="3AB0DBA2" w14:textId="77777777" w:rsidR="0021636E" w:rsidRPr="00A26B22" w:rsidRDefault="0021636E" w:rsidP="0021636E">
            <w:pPr>
              <w:pStyle w:val="TIITableText"/>
              <w:spacing w:before="60" w:after="60"/>
              <w:rPr>
                <w:rFonts w:eastAsia="Times New Roman" w:cs="Times New Roman"/>
                <w:lang w:eastAsia="en-GB"/>
              </w:rPr>
            </w:pPr>
          </w:p>
        </w:tc>
        <w:tc>
          <w:tcPr>
            <w:tcW w:w="736" w:type="pct"/>
          </w:tcPr>
          <w:p w14:paraId="2DE6A427" w14:textId="56F5952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04343EE5" w14:textId="2668CE8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635D78AF" w14:textId="1DC87341"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6" w:type="pct"/>
          </w:tcPr>
          <w:p w14:paraId="13EBB2D6" w14:textId="2DFA4667"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5B36E0" w:rsidRPr="00A26B22" w14:paraId="5E9368BE" w14:textId="77777777" w:rsidTr="00EA7222">
        <w:trPr>
          <w:trHeight w:val="304"/>
        </w:trPr>
        <w:tc>
          <w:tcPr>
            <w:tcW w:w="5000" w:type="pct"/>
            <w:gridSpan w:val="6"/>
          </w:tcPr>
          <w:p w14:paraId="12BC5847" w14:textId="77777777" w:rsidR="005B36E0" w:rsidRPr="00EA7222" w:rsidRDefault="005B36E0" w:rsidP="009C0019">
            <w:pPr>
              <w:pStyle w:val="TIITableText"/>
              <w:spacing w:before="60" w:after="60"/>
              <w:rPr>
                <w:rFonts w:ascii="Times New Roman" w:eastAsia="Times New Roman" w:hAnsi="Times New Roman" w:cs="Times New Roman"/>
                <w:color w:val="000000"/>
                <w:lang w:eastAsia="en-GB"/>
              </w:rPr>
            </w:pPr>
            <w:r w:rsidRPr="00EA7222">
              <w:rPr>
                <w:rFonts w:asciiTheme="minorHAnsi" w:eastAsia="Times New Roman" w:hAnsiTheme="minorHAnsi" w:cstheme="minorHAnsi"/>
                <w:b/>
                <w:bCs/>
                <w:color w:val="000000"/>
                <w:szCs w:val="20"/>
                <w:lang w:eastAsia="en-GB"/>
              </w:rPr>
              <w:t>5.8 Project Close-out</w:t>
            </w:r>
          </w:p>
        </w:tc>
      </w:tr>
      <w:tr w:rsidR="0021636E" w:rsidRPr="00A26B22" w14:paraId="71D362A9" w14:textId="77777777" w:rsidTr="0021636E">
        <w:trPr>
          <w:trHeight w:val="304"/>
        </w:trPr>
        <w:tc>
          <w:tcPr>
            <w:tcW w:w="376" w:type="pct"/>
            <w:hideMark/>
          </w:tcPr>
          <w:p w14:paraId="58262FC4" w14:textId="77777777" w:rsidR="0021636E" w:rsidRPr="00A26B22" w:rsidRDefault="0021636E" w:rsidP="0021636E">
            <w:pPr>
              <w:pStyle w:val="TIITableText"/>
              <w:jc w:val="center"/>
              <w:rPr>
                <w:rFonts w:eastAsia="Times New Roman" w:cs="Times New Roman"/>
                <w:lang w:eastAsia="en-GB"/>
              </w:rPr>
            </w:pPr>
            <w:r w:rsidRPr="00A26B22">
              <w:rPr>
                <w:rFonts w:eastAsia="Times New Roman" w:cs="Times New Roman"/>
                <w:u w:val="single"/>
                <w:lang w:eastAsia="en-GB"/>
              </w:rPr>
              <w:t>5.8.1</w:t>
            </w:r>
          </w:p>
        </w:tc>
        <w:tc>
          <w:tcPr>
            <w:tcW w:w="1712" w:type="pct"/>
            <w:hideMark/>
          </w:tcPr>
          <w:p w14:paraId="4C035DE0"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Archive the project information model</w:t>
            </w:r>
          </w:p>
        </w:tc>
        <w:tc>
          <w:tcPr>
            <w:tcW w:w="736" w:type="pct"/>
          </w:tcPr>
          <w:p w14:paraId="383534E4" w14:textId="148827D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6C3AD27C" w14:textId="466CC54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27A9E013" w14:textId="55D9501E"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6" w:type="pct"/>
          </w:tcPr>
          <w:p w14:paraId="3B060AA6" w14:textId="0CE37D7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2236988D" w14:textId="77777777" w:rsidTr="0021636E">
        <w:trPr>
          <w:trHeight w:val="304"/>
        </w:trPr>
        <w:tc>
          <w:tcPr>
            <w:tcW w:w="376" w:type="pct"/>
            <w:hideMark/>
          </w:tcPr>
          <w:p w14:paraId="557CDDDC" w14:textId="77777777" w:rsidR="0021636E" w:rsidRPr="00A26B22" w:rsidRDefault="0021636E" w:rsidP="0021636E">
            <w:pPr>
              <w:pStyle w:val="TIITableText"/>
              <w:jc w:val="center"/>
              <w:rPr>
                <w:rFonts w:eastAsia="Times New Roman" w:cs="Times New Roman"/>
                <w:lang w:eastAsia="en-GB"/>
              </w:rPr>
            </w:pPr>
            <w:r w:rsidRPr="00A26B22">
              <w:rPr>
                <w:rFonts w:eastAsia="Times New Roman" w:cs="Times New Roman"/>
                <w:u w:val="single"/>
                <w:lang w:eastAsia="en-GB"/>
              </w:rPr>
              <w:t>5.8.2</w:t>
            </w:r>
          </w:p>
        </w:tc>
        <w:tc>
          <w:tcPr>
            <w:tcW w:w="1712" w:type="pct"/>
            <w:hideMark/>
          </w:tcPr>
          <w:p w14:paraId="3258337D" w14:textId="77777777" w:rsidR="0021636E" w:rsidRPr="00A26B22" w:rsidRDefault="0021636E" w:rsidP="0021636E">
            <w:pPr>
              <w:pStyle w:val="TIITableText"/>
              <w:spacing w:before="60" w:after="60"/>
              <w:rPr>
                <w:rFonts w:eastAsia="Times New Roman" w:cs="Times New Roman"/>
                <w:lang w:eastAsia="en-GB"/>
              </w:rPr>
            </w:pPr>
            <w:r w:rsidRPr="00A26B22">
              <w:rPr>
                <w:rFonts w:eastAsia="Times New Roman" w:cs="Times New Roman"/>
                <w:color w:val="231F20"/>
                <w:lang w:eastAsia="en-GB"/>
              </w:rPr>
              <w:t>Capture lessons learned for future projects</w:t>
            </w:r>
          </w:p>
        </w:tc>
        <w:tc>
          <w:tcPr>
            <w:tcW w:w="736" w:type="pct"/>
          </w:tcPr>
          <w:p w14:paraId="7CBC11D5" w14:textId="0E52288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560506E6" w14:textId="00E8E5F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5" w:type="pct"/>
          </w:tcPr>
          <w:p w14:paraId="19E67C66" w14:textId="01CBB77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A3F1C89" w14:textId="7F49E53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r>
      <w:tr w:rsidR="005B36E0" w:rsidRPr="00A26B22" w14:paraId="10C24C66" w14:textId="77777777" w:rsidTr="00EA7222">
        <w:trPr>
          <w:trHeight w:val="304"/>
        </w:trPr>
        <w:tc>
          <w:tcPr>
            <w:tcW w:w="5000" w:type="pct"/>
            <w:gridSpan w:val="6"/>
          </w:tcPr>
          <w:p w14:paraId="23871877" w14:textId="77777777" w:rsidR="005B36E0" w:rsidRPr="00EA7222" w:rsidRDefault="005B36E0" w:rsidP="009C0019">
            <w:pPr>
              <w:pStyle w:val="TIITableText"/>
              <w:spacing w:before="60" w:after="60"/>
              <w:rPr>
                <w:rFonts w:ascii="Times New Roman" w:eastAsia="Times New Roman" w:hAnsi="Times New Roman" w:cs="Times New Roman"/>
                <w:color w:val="000000"/>
                <w:lang w:eastAsia="en-GB"/>
              </w:rPr>
            </w:pPr>
            <w:r w:rsidRPr="00EA7222">
              <w:rPr>
                <w:rFonts w:asciiTheme="minorHAnsi" w:eastAsia="Times New Roman" w:hAnsiTheme="minorHAnsi" w:cstheme="minorHAnsi"/>
                <w:b/>
                <w:szCs w:val="20"/>
                <w:lang w:eastAsia="en-GB"/>
              </w:rPr>
              <w:t>ISO 19650-5</w:t>
            </w:r>
          </w:p>
        </w:tc>
      </w:tr>
      <w:tr w:rsidR="0021636E" w:rsidRPr="00A26B22" w14:paraId="40E4B742" w14:textId="77777777" w:rsidTr="0021636E">
        <w:trPr>
          <w:trHeight w:val="304"/>
        </w:trPr>
        <w:tc>
          <w:tcPr>
            <w:tcW w:w="376" w:type="pct"/>
          </w:tcPr>
          <w:p w14:paraId="08F99D41" w14:textId="77777777" w:rsidR="0021636E" w:rsidRPr="00A26B22" w:rsidRDefault="0021636E" w:rsidP="0021636E">
            <w:pPr>
              <w:pStyle w:val="TIITableText"/>
              <w:jc w:val="center"/>
              <w:rPr>
                <w:rFonts w:eastAsia="Times New Roman" w:cs="Times New Roman"/>
                <w:u w:val="single"/>
                <w:lang w:eastAsia="en-GB"/>
              </w:rPr>
            </w:pPr>
            <w:r>
              <w:rPr>
                <w:rFonts w:eastAsia="Times New Roman" w:cs="Times New Roman"/>
                <w:u w:val="single"/>
                <w:lang w:eastAsia="en-GB"/>
              </w:rPr>
              <w:t>4.2</w:t>
            </w:r>
          </w:p>
        </w:tc>
        <w:tc>
          <w:tcPr>
            <w:tcW w:w="1712" w:type="pct"/>
          </w:tcPr>
          <w:p w14:paraId="6B1282EE" w14:textId="77777777" w:rsidR="0021636E" w:rsidRPr="00A26B22" w:rsidRDefault="0021636E" w:rsidP="0021636E">
            <w:pPr>
              <w:pStyle w:val="TIITableText"/>
              <w:spacing w:before="60" w:after="60"/>
              <w:rPr>
                <w:rFonts w:eastAsia="Times New Roman" w:cs="Times New Roman"/>
                <w:color w:val="231F20"/>
                <w:lang w:eastAsia="en-GB"/>
              </w:rPr>
            </w:pPr>
            <w:r w:rsidRPr="00950677">
              <w:rPr>
                <w:rFonts w:asciiTheme="minorHAnsi" w:eastAsia="Times New Roman" w:hAnsiTheme="minorHAnsi" w:cstheme="minorHAnsi"/>
                <w:color w:val="000000"/>
                <w:szCs w:val="20"/>
                <w:lang w:eastAsia="en-GB"/>
              </w:rPr>
              <w:t>Determine the range of security risks</w:t>
            </w:r>
          </w:p>
        </w:tc>
        <w:tc>
          <w:tcPr>
            <w:tcW w:w="736" w:type="pct"/>
          </w:tcPr>
          <w:p w14:paraId="4035C6C4" w14:textId="61AE762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6A173307" w14:textId="7CF873C9"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c>
          <w:tcPr>
            <w:tcW w:w="725" w:type="pct"/>
          </w:tcPr>
          <w:p w14:paraId="170D8DFB" w14:textId="627EE53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7E0C8203" w14:textId="392D8C36"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I</w:t>
            </w:r>
          </w:p>
        </w:tc>
      </w:tr>
      <w:tr w:rsidR="0021636E" w:rsidRPr="00A26B22" w14:paraId="65D16054" w14:textId="77777777" w:rsidTr="0021636E">
        <w:trPr>
          <w:trHeight w:val="304"/>
        </w:trPr>
        <w:tc>
          <w:tcPr>
            <w:tcW w:w="376" w:type="pct"/>
          </w:tcPr>
          <w:p w14:paraId="215736B8" w14:textId="77777777" w:rsidR="0021636E" w:rsidRPr="00A26B22" w:rsidRDefault="0021636E" w:rsidP="0021636E">
            <w:pPr>
              <w:pStyle w:val="TIITableText"/>
              <w:jc w:val="center"/>
              <w:rPr>
                <w:rFonts w:eastAsia="Times New Roman" w:cs="Times New Roman"/>
                <w:u w:val="single"/>
                <w:lang w:eastAsia="en-GB"/>
              </w:rPr>
            </w:pPr>
            <w:r w:rsidRPr="00950677">
              <w:rPr>
                <w:rFonts w:asciiTheme="minorHAnsi" w:eastAsia="Times New Roman" w:hAnsiTheme="minorHAnsi" w:cstheme="minorHAnsi"/>
                <w:color w:val="000000"/>
                <w:szCs w:val="20"/>
                <w:lang w:eastAsia="en-GB"/>
              </w:rPr>
              <w:t>4.7 and 4.8</w:t>
            </w:r>
          </w:p>
        </w:tc>
        <w:tc>
          <w:tcPr>
            <w:tcW w:w="1712" w:type="pct"/>
          </w:tcPr>
          <w:p w14:paraId="29DAFF38" w14:textId="77777777" w:rsidR="0021636E" w:rsidRPr="00A26B22" w:rsidRDefault="0021636E" w:rsidP="0021636E">
            <w:pPr>
              <w:pStyle w:val="TIITableText"/>
              <w:spacing w:before="60" w:after="60"/>
              <w:rPr>
                <w:rFonts w:eastAsia="Times New Roman" w:cs="Times New Roman"/>
                <w:color w:val="231F20"/>
                <w:lang w:eastAsia="en-GB"/>
              </w:rPr>
            </w:pPr>
            <w:r w:rsidRPr="00950677">
              <w:rPr>
                <w:rFonts w:asciiTheme="minorHAnsi" w:eastAsia="Times New Roman" w:hAnsiTheme="minorHAnsi" w:cstheme="minorHAnsi"/>
                <w:color w:val="000000"/>
                <w:szCs w:val="20"/>
                <w:lang w:eastAsia="en-GB"/>
              </w:rPr>
              <w:t>Undertake the security triage process and record the outcome</w:t>
            </w:r>
          </w:p>
        </w:tc>
        <w:tc>
          <w:tcPr>
            <w:tcW w:w="736" w:type="pct"/>
          </w:tcPr>
          <w:p w14:paraId="517DE108" w14:textId="2368C3C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652EDA01" w14:textId="052C03DD"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516E39FE" w14:textId="049CE2D8"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0CB3B91E" w14:textId="11B73CB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5342C995" w14:textId="77777777" w:rsidTr="0021636E">
        <w:trPr>
          <w:trHeight w:val="304"/>
        </w:trPr>
        <w:tc>
          <w:tcPr>
            <w:tcW w:w="376" w:type="pct"/>
          </w:tcPr>
          <w:p w14:paraId="2C696BB4" w14:textId="77777777" w:rsidR="0021636E" w:rsidRPr="00A26B22" w:rsidRDefault="0021636E" w:rsidP="0021636E">
            <w:pPr>
              <w:pStyle w:val="TIITableText"/>
              <w:jc w:val="center"/>
              <w:rPr>
                <w:rFonts w:eastAsia="Times New Roman" w:cs="Times New Roman"/>
                <w:u w:val="single"/>
                <w:lang w:eastAsia="en-GB"/>
              </w:rPr>
            </w:pPr>
            <w:r>
              <w:rPr>
                <w:rFonts w:eastAsia="Times New Roman" w:cs="Times New Roman"/>
                <w:u w:val="single"/>
                <w:lang w:eastAsia="en-GB"/>
              </w:rPr>
              <w:t>6</w:t>
            </w:r>
          </w:p>
        </w:tc>
        <w:tc>
          <w:tcPr>
            <w:tcW w:w="1712" w:type="pct"/>
          </w:tcPr>
          <w:p w14:paraId="6355B586" w14:textId="77777777" w:rsidR="0021636E" w:rsidRPr="00A26B22" w:rsidRDefault="0021636E" w:rsidP="0021636E">
            <w:pPr>
              <w:pStyle w:val="TIITableText"/>
              <w:spacing w:before="60" w:after="60"/>
              <w:rPr>
                <w:rFonts w:eastAsia="Times New Roman" w:cs="Times New Roman"/>
                <w:color w:val="231F20"/>
                <w:lang w:eastAsia="en-GB"/>
              </w:rPr>
            </w:pPr>
            <w:r w:rsidRPr="00950677">
              <w:rPr>
                <w:rFonts w:asciiTheme="minorHAnsi" w:eastAsia="Times New Roman" w:hAnsiTheme="minorHAnsi" w:cstheme="minorHAnsi"/>
                <w:color w:val="000000"/>
                <w:szCs w:val="20"/>
                <w:lang w:eastAsia="en-GB"/>
              </w:rPr>
              <w:t>Develop and maintain a security strategy (If required)</w:t>
            </w:r>
          </w:p>
        </w:tc>
        <w:tc>
          <w:tcPr>
            <w:tcW w:w="736" w:type="pct"/>
          </w:tcPr>
          <w:p w14:paraId="6A21CD6A" w14:textId="3DA1979E"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2DD23F63" w14:textId="7B425F63"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75D697AC" w14:textId="3C5254BF"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4485921A" w14:textId="3D89FFE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r w:rsidR="0021636E" w:rsidRPr="00A26B22" w14:paraId="4C46EB29" w14:textId="77777777" w:rsidTr="0021636E">
        <w:trPr>
          <w:trHeight w:val="304"/>
        </w:trPr>
        <w:tc>
          <w:tcPr>
            <w:tcW w:w="376" w:type="pct"/>
          </w:tcPr>
          <w:p w14:paraId="443C46AD" w14:textId="77777777" w:rsidR="0021636E" w:rsidRDefault="0021636E" w:rsidP="0021636E">
            <w:pPr>
              <w:pStyle w:val="TIITableText"/>
              <w:jc w:val="center"/>
              <w:rPr>
                <w:rFonts w:eastAsia="Times New Roman" w:cs="Times New Roman"/>
                <w:u w:val="single"/>
                <w:lang w:eastAsia="en-GB"/>
              </w:rPr>
            </w:pPr>
            <w:r>
              <w:rPr>
                <w:rFonts w:eastAsia="Times New Roman" w:cs="Times New Roman"/>
                <w:u w:val="single"/>
                <w:lang w:eastAsia="en-GB"/>
              </w:rPr>
              <w:t>7</w:t>
            </w:r>
          </w:p>
        </w:tc>
        <w:tc>
          <w:tcPr>
            <w:tcW w:w="1712" w:type="pct"/>
          </w:tcPr>
          <w:p w14:paraId="577023C0" w14:textId="77777777" w:rsidR="0021636E" w:rsidRPr="00A26B22" w:rsidRDefault="0021636E" w:rsidP="0021636E">
            <w:pPr>
              <w:pStyle w:val="TIITableText"/>
              <w:spacing w:before="60" w:after="60"/>
              <w:rPr>
                <w:rFonts w:eastAsia="Times New Roman" w:cs="Times New Roman"/>
                <w:color w:val="231F20"/>
                <w:lang w:eastAsia="en-GB"/>
              </w:rPr>
            </w:pPr>
            <w:r w:rsidRPr="00950677">
              <w:rPr>
                <w:rFonts w:asciiTheme="minorHAnsi" w:eastAsia="Times New Roman" w:hAnsiTheme="minorHAnsi" w:cstheme="minorHAnsi"/>
                <w:color w:val="000000"/>
                <w:szCs w:val="20"/>
                <w:lang w:eastAsia="en-GB"/>
              </w:rPr>
              <w:t>Develop and maintain a security management plan (If required)</w:t>
            </w:r>
          </w:p>
        </w:tc>
        <w:tc>
          <w:tcPr>
            <w:tcW w:w="736" w:type="pct"/>
          </w:tcPr>
          <w:p w14:paraId="041872D7" w14:textId="722BE71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38FA5FC6" w14:textId="194D157B"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c>
          <w:tcPr>
            <w:tcW w:w="725" w:type="pct"/>
          </w:tcPr>
          <w:p w14:paraId="7838F536" w14:textId="3D3DC51C"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A/R</w:t>
            </w:r>
          </w:p>
        </w:tc>
        <w:tc>
          <w:tcPr>
            <w:tcW w:w="726" w:type="pct"/>
          </w:tcPr>
          <w:p w14:paraId="3C2400FE" w14:textId="05BF8A35" w:rsidR="0021636E" w:rsidRPr="00FE6468" w:rsidRDefault="0021636E" w:rsidP="00FE6468">
            <w:pPr>
              <w:pStyle w:val="TIITableText"/>
              <w:rPr>
                <w:shd w:val="clear" w:color="auto" w:fill="C6E8F5" w:themeFill="accent1" w:themeFillTint="66"/>
              </w:rPr>
            </w:pPr>
            <w:r w:rsidRPr="00FE6468">
              <w:rPr>
                <w:shd w:val="clear" w:color="auto" w:fill="C6E8F5" w:themeFill="accent1" w:themeFillTint="66"/>
              </w:rPr>
              <w:t>C</w:t>
            </w:r>
          </w:p>
        </w:tc>
      </w:tr>
    </w:tbl>
    <w:p w14:paraId="7257E184" w14:textId="1241A06A" w:rsidR="003E5900" w:rsidRDefault="003E5900" w:rsidP="003E5900"/>
    <w:p w14:paraId="7AB3CE55" w14:textId="77777777" w:rsidR="003E5900" w:rsidRDefault="003E5900">
      <w:pPr>
        <w:spacing w:after="0"/>
        <w:jc w:val="left"/>
      </w:pPr>
      <w:r>
        <w:br w:type="page"/>
      </w:r>
    </w:p>
    <w:p w14:paraId="41052E06" w14:textId="466380FA" w:rsidR="00082DBA" w:rsidRDefault="00082DBA" w:rsidP="00E12E99">
      <w:pPr>
        <w:pStyle w:val="Heading1"/>
      </w:pPr>
      <w:bookmarkStart w:id="63" w:name="_Toc231203614"/>
      <w:r w:rsidRPr="00082DBA">
        <w:lastRenderedPageBreak/>
        <w:t>Information Security</w:t>
      </w:r>
      <w:bookmarkEnd w:id="63"/>
    </w:p>
    <w:p w14:paraId="736F4FE7" w14:textId="77777777" w:rsidR="008B58B2" w:rsidRDefault="00034FC8" w:rsidP="009E2902">
      <w:pPr>
        <w:rPr>
          <w:highlight w:val="green"/>
        </w:rPr>
      </w:pPr>
      <w:r w:rsidRPr="00EA7222">
        <w:rPr>
          <w:shd w:val="clear" w:color="auto" w:fill="BCFFEF" w:themeFill="accent6" w:themeFillTint="33"/>
        </w:rPr>
        <w:t>Include details on how the security requirements will be implemented.</w:t>
      </w:r>
    </w:p>
    <w:p w14:paraId="3936E18F" w14:textId="163B13B2" w:rsidR="00034FC8" w:rsidRDefault="00034FC8" w:rsidP="009E2902">
      <w:pPr>
        <w:rPr>
          <w:rFonts w:eastAsia="Times New Roman" w:cs="Arial"/>
          <w:color w:val="000000"/>
          <w:lang w:eastAsia="en-GB"/>
        </w:rPr>
      </w:pPr>
      <w:r w:rsidRPr="00887AE8">
        <w:rPr>
          <w:szCs w:val="16"/>
          <w:shd w:val="clear" w:color="auto" w:fill="C6E8F5" w:themeFill="accent1" w:themeFillTint="66"/>
        </w:rPr>
        <w:t>[Insert Here]</w:t>
      </w:r>
    </w:p>
    <w:p w14:paraId="6F5FEF0C" w14:textId="4E78E91A" w:rsidR="003E5900" w:rsidRDefault="003E5900">
      <w:pPr>
        <w:spacing w:after="0"/>
        <w:jc w:val="left"/>
        <w:rPr>
          <w:lang w:eastAsia="en-US"/>
        </w:rPr>
      </w:pPr>
      <w:r>
        <w:rPr>
          <w:lang w:eastAsia="en-US"/>
        </w:rPr>
        <w:br w:type="page"/>
      </w:r>
    </w:p>
    <w:p w14:paraId="7B60B3BE" w14:textId="77777777" w:rsidR="00DF14A0" w:rsidRDefault="00DF14A0" w:rsidP="00E12E99">
      <w:pPr>
        <w:pStyle w:val="Heading1"/>
      </w:pPr>
      <w:bookmarkStart w:id="64" w:name="_Toc231203615"/>
      <w:r w:rsidRPr="00DF14A0">
        <w:lastRenderedPageBreak/>
        <w:t>Cyber Security</w:t>
      </w:r>
      <w:bookmarkEnd w:id="64"/>
      <w:r w:rsidRPr="00DF14A0">
        <w:t xml:space="preserve"> </w:t>
      </w:r>
    </w:p>
    <w:p w14:paraId="34052DAC" w14:textId="77777777" w:rsidR="009E2902" w:rsidRDefault="009E2902" w:rsidP="009E2902">
      <w:r w:rsidRPr="00EA7222">
        <w:rPr>
          <w:shd w:val="clear" w:color="auto" w:fill="BCFFEF" w:themeFill="accent6" w:themeFillTint="33"/>
        </w:rPr>
        <w:t>This section is optional. If there are other documents that cover Cyber Security that have been/will be submitted, then this section can be left blank.</w:t>
      </w:r>
    </w:p>
    <w:p w14:paraId="45B5F6ED" w14:textId="70ABFBDC" w:rsidR="009E2902" w:rsidRDefault="009E2902" w:rsidP="009E2902">
      <w:r w:rsidRPr="00EA7222">
        <w:rPr>
          <w:shd w:val="clear" w:color="auto" w:fill="BCFFEF" w:themeFill="accent6" w:themeFillTint="33"/>
        </w:rPr>
        <w:t xml:space="preserve">If adherence to Cyber and associated cyber policies is not covered anywhere </w:t>
      </w:r>
      <w:r w:rsidR="008B58B2" w:rsidRPr="00EA7222">
        <w:rPr>
          <w:shd w:val="clear" w:color="auto" w:fill="BCFFEF" w:themeFill="accent6" w:themeFillTint="33"/>
        </w:rPr>
        <w:t>else,</w:t>
      </w:r>
      <w:r w:rsidRPr="00EA7222">
        <w:rPr>
          <w:shd w:val="clear" w:color="auto" w:fill="BCFFEF" w:themeFill="accent6" w:themeFillTint="33"/>
        </w:rPr>
        <w:t xml:space="preserve"> then please detail compliance in this section.</w:t>
      </w:r>
    </w:p>
    <w:p w14:paraId="70CEBAF6" w14:textId="77777777" w:rsidR="009E2902" w:rsidRDefault="009E2902" w:rsidP="009E2902">
      <w:pPr>
        <w:rPr>
          <w:rFonts w:eastAsia="Times New Roman" w:cs="Arial"/>
          <w:color w:val="000000"/>
          <w:lang w:eastAsia="en-GB"/>
        </w:rPr>
      </w:pPr>
      <w:r w:rsidRPr="00887AE8">
        <w:rPr>
          <w:szCs w:val="16"/>
          <w:shd w:val="clear" w:color="auto" w:fill="C6E8F5" w:themeFill="accent1" w:themeFillTint="66"/>
        </w:rPr>
        <w:t>[Insert Here]</w:t>
      </w:r>
    </w:p>
    <w:p w14:paraId="73AFA2CB" w14:textId="527BFB6B" w:rsidR="003E5900" w:rsidRDefault="003E5900">
      <w:pPr>
        <w:spacing w:after="0"/>
        <w:jc w:val="left"/>
        <w:rPr>
          <w:lang w:eastAsia="en-US"/>
        </w:rPr>
      </w:pPr>
      <w:r>
        <w:rPr>
          <w:lang w:eastAsia="en-US"/>
        </w:rPr>
        <w:br w:type="page"/>
      </w:r>
    </w:p>
    <w:p w14:paraId="55D79D98" w14:textId="0BBC6B16" w:rsidR="005B36E0" w:rsidRDefault="00F748B4" w:rsidP="00E12E99">
      <w:pPr>
        <w:pStyle w:val="Heading1"/>
      </w:pPr>
      <w:bookmarkStart w:id="65" w:name="_Toc231203616"/>
      <w:r>
        <w:lastRenderedPageBreak/>
        <w:t>Mobilisation Plan</w:t>
      </w:r>
      <w:bookmarkEnd w:id="65"/>
    </w:p>
    <w:p w14:paraId="44AF4E21" w14:textId="77777777" w:rsidR="00D90639" w:rsidRPr="00D90639" w:rsidRDefault="00D90639" w:rsidP="00D90639">
      <w:pPr>
        <w:rPr>
          <w:highlight w:val="green"/>
          <w:lang w:eastAsia="en-US"/>
        </w:rPr>
      </w:pPr>
      <w:r w:rsidRPr="00EA7222">
        <w:rPr>
          <w:shd w:val="clear" w:color="auto" w:fill="BCFFEF" w:themeFill="accent6" w:themeFillTint="33"/>
          <w:lang w:eastAsia="en-US"/>
        </w:rPr>
        <w:t>Plan which summarises team-wide approach, responsibilities and required timescales in relation to the information management.</w:t>
      </w:r>
      <w:r w:rsidRPr="00D90639">
        <w:rPr>
          <w:highlight w:val="green"/>
          <w:lang w:eastAsia="en-US"/>
        </w:rPr>
        <w:t xml:space="preserve"> </w:t>
      </w:r>
    </w:p>
    <w:p w14:paraId="784FA0E6" w14:textId="14552A39" w:rsidR="00F748B4" w:rsidRDefault="00D90639" w:rsidP="00D90639">
      <w:pPr>
        <w:rPr>
          <w:lang w:eastAsia="en-US"/>
        </w:rPr>
      </w:pPr>
      <w:r w:rsidRPr="00EA7222">
        <w:rPr>
          <w:shd w:val="clear" w:color="auto" w:fill="BCFFEF" w:themeFill="accent6" w:themeFillTint="33"/>
          <w:lang w:eastAsia="en-US"/>
        </w:rPr>
        <w:t>Note 1: Can be a standalone document or an appendix to the pre-appointment BEP.</w:t>
      </w:r>
    </w:p>
    <w:p w14:paraId="69910191" w14:textId="77777777" w:rsidR="00D90639" w:rsidRDefault="00D90639" w:rsidP="00D90639">
      <w:pPr>
        <w:rPr>
          <w:rFonts w:eastAsia="Times New Roman" w:cs="Arial"/>
          <w:color w:val="000000"/>
          <w:lang w:eastAsia="en-GB"/>
        </w:rPr>
      </w:pPr>
      <w:r w:rsidRPr="00887AE8">
        <w:rPr>
          <w:szCs w:val="16"/>
          <w:shd w:val="clear" w:color="auto" w:fill="C6E8F5" w:themeFill="accent1" w:themeFillTint="66"/>
        </w:rPr>
        <w:t>[Insert Here]</w:t>
      </w:r>
    </w:p>
    <w:p w14:paraId="2C8E48F1" w14:textId="3838999B" w:rsidR="003E5900" w:rsidRDefault="003E5900">
      <w:pPr>
        <w:spacing w:after="0"/>
        <w:jc w:val="left"/>
        <w:rPr>
          <w:lang w:eastAsia="en-US"/>
        </w:rPr>
      </w:pPr>
      <w:r>
        <w:rPr>
          <w:lang w:eastAsia="en-US"/>
        </w:rPr>
        <w:br w:type="page"/>
      </w:r>
    </w:p>
    <w:p w14:paraId="066765DD" w14:textId="25B173C8" w:rsidR="00591AA4" w:rsidRDefault="00591AA4" w:rsidP="00E12E99">
      <w:pPr>
        <w:pStyle w:val="Heading1"/>
      </w:pPr>
      <w:bookmarkStart w:id="66" w:name="_Toc231203617"/>
      <w:r>
        <w:lastRenderedPageBreak/>
        <w:t>C</w:t>
      </w:r>
      <w:r w:rsidRPr="00591AA4">
        <w:t>apability and Capacity</w:t>
      </w:r>
      <w:r w:rsidR="00CB0B84" w:rsidRPr="00CB0B84">
        <w:t xml:space="preserve"> Assessment</w:t>
      </w:r>
      <w:bookmarkEnd w:id="66"/>
    </w:p>
    <w:p w14:paraId="42E7136A" w14:textId="42387FAB" w:rsidR="00F9560F" w:rsidRDefault="00F9560F" w:rsidP="00F9560F">
      <w:pPr>
        <w:rPr>
          <w:color w:val="000000" w:themeColor="text1"/>
          <w:lang w:eastAsia="en-US"/>
        </w:rPr>
      </w:pPr>
      <w:bookmarkStart w:id="67" w:name="_Toc187676139"/>
      <w:r w:rsidRPr="00EA7222">
        <w:rPr>
          <w:shd w:val="clear" w:color="auto" w:fill="BCFFEF" w:themeFill="accent6" w:themeFillTint="33"/>
          <w:lang w:eastAsia="en-US"/>
        </w:rPr>
        <w:t>The template is available</w:t>
      </w:r>
      <w:r w:rsidR="00EB6068" w:rsidRPr="00EA7222">
        <w:rPr>
          <w:color w:val="000000" w:themeColor="text1"/>
          <w:shd w:val="clear" w:color="auto" w:fill="BCFFEF" w:themeFill="accent6" w:themeFillTint="33"/>
          <w:lang w:eastAsia="en-US"/>
        </w:rPr>
        <w:t xml:space="preserve"> </w:t>
      </w:r>
      <w:r w:rsidR="00BF504D" w:rsidRPr="00EA7222">
        <w:rPr>
          <w:color w:val="000000" w:themeColor="text1"/>
          <w:shd w:val="clear" w:color="auto" w:fill="BCFFEF" w:themeFill="accent6" w:themeFillTint="33"/>
          <w:lang w:eastAsia="en-US"/>
        </w:rPr>
        <w:t xml:space="preserve">Appendix M of </w:t>
      </w:r>
      <w:r w:rsidR="009C7A1A">
        <w:rPr>
          <w:color w:val="000000" w:themeColor="text1"/>
          <w:shd w:val="clear" w:color="auto" w:fill="BCFFEF" w:themeFill="accent6" w:themeFillTint="33"/>
          <w:lang w:eastAsia="en-US"/>
        </w:rPr>
        <w:t>GE-BIM-00101</w:t>
      </w:r>
      <w:r w:rsidR="00BF504D" w:rsidRPr="00EA7222">
        <w:rPr>
          <w:color w:val="000000" w:themeColor="text1"/>
          <w:shd w:val="clear" w:color="auto" w:fill="BCFFEF" w:themeFill="accent6" w:themeFillTint="33"/>
          <w:lang w:eastAsia="en-US"/>
        </w:rPr>
        <w:t xml:space="preserve"> </w:t>
      </w:r>
      <w:r w:rsidRPr="00EA7222">
        <w:rPr>
          <w:color w:val="000000" w:themeColor="text1"/>
          <w:shd w:val="clear" w:color="auto" w:fill="BCFFEF" w:themeFill="accent6" w:themeFillTint="33"/>
          <w:lang w:eastAsia="en-US"/>
        </w:rPr>
        <w:t xml:space="preserve">Capability </w:t>
      </w:r>
      <w:r w:rsidR="00771E5A">
        <w:rPr>
          <w:color w:val="000000" w:themeColor="text1"/>
          <w:shd w:val="clear" w:color="auto" w:fill="BCFFEF" w:themeFill="accent6" w:themeFillTint="33"/>
          <w:lang w:eastAsia="en-US"/>
        </w:rPr>
        <w:t>a</w:t>
      </w:r>
      <w:r w:rsidRPr="00EA7222">
        <w:rPr>
          <w:color w:val="000000" w:themeColor="text1"/>
          <w:shd w:val="clear" w:color="auto" w:fill="BCFFEF" w:themeFill="accent6" w:themeFillTint="33"/>
          <w:lang w:eastAsia="en-US"/>
        </w:rPr>
        <w:t>nd Capacity Assessment Template.</w:t>
      </w:r>
      <w:r>
        <w:rPr>
          <w:color w:val="000000" w:themeColor="text1"/>
          <w:lang w:eastAsia="en-US"/>
        </w:rPr>
        <w:t xml:space="preserve"> </w:t>
      </w:r>
    </w:p>
    <w:p w14:paraId="291BA9E0" w14:textId="77777777" w:rsidR="000653F1" w:rsidRDefault="000653F1" w:rsidP="000653F1">
      <w:pPr>
        <w:rPr>
          <w:rFonts w:eastAsia="Times New Roman" w:cs="Arial"/>
          <w:color w:val="000000"/>
          <w:lang w:eastAsia="en-GB"/>
        </w:rPr>
      </w:pPr>
      <w:r w:rsidRPr="00887AE8">
        <w:rPr>
          <w:szCs w:val="16"/>
          <w:shd w:val="clear" w:color="auto" w:fill="C6E8F5" w:themeFill="accent1" w:themeFillTint="66"/>
        </w:rPr>
        <w:t>[Insert Here]</w:t>
      </w:r>
    </w:p>
    <w:p w14:paraId="0DFE2B36" w14:textId="77777777" w:rsidR="000653F1" w:rsidRDefault="000653F1" w:rsidP="00F9560F">
      <w:pPr>
        <w:rPr>
          <w:lang w:eastAsia="en-US"/>
        </w:rPr>
      </w:pPr>
    </w:p>
    <w:bookmarkEnd w:id="67"/>
    <w:p w14:paraId="4570DE75" w14:textId="21E42DDE" w:rsidR="00BD074E" w:rsidRPr="00CE70E7" w:rsidRDefault="00BD074E" w:rsidP="00BD074E">
      <w:pPr>
        <w:spacing w:before="240"/>
      </w:pPr>
    </w:p>
    <w:p w14:paraId="216DBD0D" w14:textId="77777777" w:rsidR="00BD074E" w:rsidRDefault="00BD074E" w:rsidP="00BD074E">
      <w:pPr>
        <w:rPr>
          <w:rFonts w:cs="Arial"/>
        </w:rPr>
      </w:pPr>
      <w:bookmarkStart w:id="68" w:name="_Toc158575418"/>
      <w:r w:rsidRPr="00CE70E7">
        <w:rPr>
          <w:rFonts w:cs="Arial"/>
        </w:rPr>
        <w:br w:type="page"/>
      </w:r>
    </w:p>
    <w:p w14:paraId="393F64A6" w14:textId="77777777" w:rsidR="00745CCF" w:rsidRDefault="00745CCF" w:rsidP="00E12E99">
      <w:pPr>
        <w:pStyle w:val="Heading1"/>
      </w:pPr>
      <w:bookmarkStart w:id="69" w:name="_Toc168472584"/>
      <w:bookmarkStart w:id="70" w:name="_Toc231203618"/>
      <w:r>
        <w:lastRenderedPageBreak/>
        <w:t>Project Reference Information</w:t>
      </w:r>
      <w:bookmarkEnd w:id="69"/>
      <w:bookmarkEnd w:id="70"/>
    </w:p>
    <w:bookmarkEnd w:id="68"/>
    <w:p w14:paraId="0E5580FE" w14:textId="77777777" w:rsidR="000653F1" w:rsidRDefault="00086233" w:rsidP="00BD074E">
      <w:pPr>
        <w:rPr>
          <w:rFonts w:cstheme="minorHAnsi"/>
        </w:rPr>
      </w:pPr>
      <w:r w:rsidRPr="00EA7222">
        <w:rPr>
          <w:rFonts w:cstheme="minorHAnsi"/>
          <w:shd w:val="clear" w:color="auto" w:fill="BCFFEF" w:themeFill="accent6" w:themeFillTint="33"/>
        </w:rPr>
        <w:t xml:space="preserve">Optional </w:t>
      </w:r>
      <w:r w:rsidR="00A9180F" w:rsidRPr="00EA7222">
        <w:rPr>
          <w:rFonts w:cstheme="minorHAnsi"/>
          <w:shd w:val="clear" w:color="auto" w:fill="BCFFEF" w:themeFill="accent6" w:themeFillTint="33"/>
        </w:rPr>
        <w:t>t</w:t>
      </w:r>
      <w:r w:rsidRPr="00EA7222">
        <w:rPr>
          <w:rFonts w:cstheme="minorHAnsi"/>
          <w:shd w:val="clear" w:color="auto" w:fill="BCFFEF" w:themeFill="accent6" w:themeFillTint="33"/>
        </w:rPr>
        <w:t>his section can be used for the projects to reference internal templates, resource files etc for their project teams use. Suggestion is that it is contained in tables and hyperlinks provided.</w:t>
      </w:r>
      <w:r w:rsidRPr="00086233">
        <w:rPr>
          <w:rFonts w:cstheme="minorHAnsi"/>
        </w:rPr>
        <w:t xml:space="preserve"> </w:t>
      </w:r>
    </w:p>
    <w:p w14:paraId="01425BBB" w14:textId="77777777" w:rsidR="000653F1" w:rsidRDefault="000653F1" w:rsidP="000653F1">
      <w:pPr>
        <w:rPr>
          <w:rFonts w:eastAsia="Times New Roman" w:cs="Arial"/>
          <w:color w:val="000000"/>
          <w:lang w:eastAsia="en-GB"/>
        </w:rPr>
      </w:pPr>
      <w:r w:rsidRPr="00887AE8">
        <w:rPr>
          <w:szCs w:val="16"/>
          <w:shd w:val="clear" w:color="auto" w:fill="C6E8F5" w:themeFill="accent1" w:themeFillTint="66"/>
        </w:rPr>
        <w:t>[Insert Here]</w:t>
      </w:r>
    </w:p>
    <w:p w14:paraId="2A6250CD" w14:textId="348285D8" w:rsidR="00BD074E" w:rsidRPr="00736541" w:rsidRDefault="00BD074E" w:rsidP="00BD074E">
      <w:pPr>
        <w:rPr>
          <w:rFonts w:cstheme="minorHAnsi"/>
        </w:rPr>
      </w:pPr>
      <w:r w:rsidRPr="00736541">
        <w:rPr>
          <w:rFonts w:cstheme="minorHAnsi"/>
        </w:rPr>
        <w:br w:type="page"/>
      </w:r>
    </w:p>
    <w:p w14:paraId="0D352BDE" w14:textId="77777777" w:rsidR="00EA7222" w:rsidRDefault="00EA7222" w:rsidP="00EA7222">
      <w:bookmarkStart w:id="71" w:name="_Toc187676212"/>
    </w:p>
    <w:p w14:paraId="18C27F06" w14:textId="12CAE80E" w:rsidR="00BD074E" w:rsidRDefault="003E5900" w:rsidP="003E5900">
      <w:pPr>
        <w:pStyle w:val="Heading6"/>
      </w:pPr>
      <w:bookmarkStart w:id="72" w:name="_Toc231203619"/>
      <w:r>
        <w:t xml:space="preserve">- </w:t>
      </w:r>
      <w:r w:rsidR="00BD074E" w:rsidRPr="00736541">
        <w:t xml:space="preserve">Acronyms and </w:t>
      </w:r>
      <w:r w:rsidRPr="00736541">
        <w:t>Abbreviations</w:t>
      </w:r>
      <w:bookmarkEnd w:id="71"/>
      <w:bookmarkEnd w:id="72"/>
    </w:p>
    <w:p w14:paraId="08685E8F" w14:textId="77777777" w:rsidR="003E5900" w:rsidRDefault="003E5900">
      <w:pPr>
        <w:spacing w:after="0"/>
        <w:jc w:val="left"/>
        <w:rPr>
          <w:highlight w:val="green"/>
        </w:rPr>
      </w:pPr>
      <w:r>
        <w:rPr>
          <w:highlight w:val="green"/>
        </w:rPr>
        <w:br w:type="page"/>
      </w:r>
    </w:p>
    <w:p w14:paraId="58BD6572" w14:textId="41482962" w:rsidR="00D239AB" w:rsidRDefault="00D239AB" w:rsidP="00D239AB">
      <w:r w:rsidRPr="00EA7222">
        <w:rPr>
          <w:shd w:val="clear" w:color="auto" w:fill="BCFFEF" w:themeFill="accent6" w:themeFillTint="33"/>
        </w:rPr>
        <w:lastRenderedPageBreak/>
        <w:t>Please add any other relevant terminology in the table below if it is referenced in the response.</w:t>
      </w:r>
    </w:p>
    <w:tbl>
      <w:tblPr>
        <w:tblStyle w:val="TIITableDefault"/>
        <w:tblW w:w="5000" w:type="pct"/>
        <w:tblLook w:val="04A0" w:firstRow="1" w:lastRow="0" w:firstColumn="1" w:lastColumn="0" w:noHBand="0" w:noVBand="1"/>
      </w:tblPr>
      <w:tblGrid>
        <w:gridCol w:w="2294"/>
        <w:gridCol w:w="7476"/>
      </w:tblGrid>
      <w:tr w:rsidR="00950D1D" w:rsidRPr="000F467F" w14:paraId="0E10DE75" w14:textId="77777777" w:rsidTr="00887AE8">
        <w:trPr>
          <w:cnfStyle w:val="100000000000" w:firstRow="1" w:lastRow="0" w:firstColumn="0" w:lastColumn="0" w:oddVBand="0" w:evenVBand="0" w:oddHBand="0" w:evenHBand="0" w:firstRowFirstColumn="0" w:firstRowLastColumn="0" w:lastRowFirstColumn="0" w:lastRowLastColumn="0"/>
          <w:trHeight w:val="296"/>
          <w:tblHeader/>
        </w:trPr>
        <w:tc>
          <w:tcPr>
            <w:tcW w:w="1174" w:type="pct"/>
            <w:shd w:val="clear" w:color="auto" w:fill="BBDFFF" w:themeFill="accent3" w:themeFillTint="33"/>
            <w:hideMark/>
          </w:tcPr>
          <w:p w14:paraId="42F768DA" w14:textId="77777777" w:rsidR="00950D1D" w:rsidRPr="003E5900" w:rsidRDefault="00950D1D" w:rsidP="003E5900">
            <w:pPr>
              <w:pStyle w:val="TIITableHeading"/>
              <w:rPr>
                <w:lang w:val="en-GB"/>
              </w:rPr>
            </w:pPr>
            <w:r w:rsidRPr="003E5900">
              <w:rPr>
                <w:lang w:val="en-GB"/>
              </w:rPr>
              <w:t>Acronym</w:t>
            </w:r>
          </w:p>
        </w:tc>
        <w:tc>
          <w:tcPr>
            <w:tcW w:w="3826" w:type="pct"/>
            <w:shd w:val="clear" w:color="auto" w:fill="BBDFFF" w:themeFill="accent3" w:themeFillTint="33"/>
            <w:hideMark/>
          </w:tcPr>
          <w:p w14:paraId="287E3DAD" w14:textId="77777777" w:rsidR="00950D1D" w:rsidRPr="0042624E" w:rsidRDefault="00950D1D" w:rsidP="003E5900">
            <w:pPr>
              <w:pStyle w:val="TIITableHeading"/>
              <w:rPr>
                <w:lang w:val="en-GB"/>
              </w:rPr>
            </w:pPr>
            <w:r w:rsidRPr="0042624E">
              <w:rPr>
                <w:lang w:val="en-GB"/>
              </w:rPr>
              <w:t>Definition</w:t>
            </w:r>
          </w:p>
        </w:tc>
      </w:tr>
      <w:tr w:rsidR="00950D1D" w:rsidRPr="000F467F" w14:paraId="46164E84" w14:textId="77777777" w:rsidTr="003E5900">
        <w:tc>
          <w:tcPr>
            <w:tcW w:w="1174" w:type="pct"/>
            <w:hideMark/>
          </w:tcPr>
          <w:p w14:paraId="3832E25B" w14:textId="77777777" w:rsidR="00950D1D" w:rsidRPr="00FD6298" w:rsidRDefault="00950D1D" w:rsidP="003E5900">
            <w:pPr>
              <w:pStyle w:val="TIITableText"/>
              <w:rPr>
                <w:rFonts w:cs="Arial"/>
                <w:bCs/>
                <w:lang w:val="en-GB"/>
              </w:rPr>
            </w:pPr>
            <w:r w:rsidRPr="00FD6298">
              <w:rPr>
                <w:rFonts w:cs="Arial"/>
                <w:bCs/>
                <w:lang w:val="en-GB" w:eastAsia="zh-CN"/>
              </w:rPr>
              <w:t>AIM</w:t>
            </w:r>
          </w:p>
        </w:tc>
        <w:tc>
          <w:tcPr>
            <w:tcW w:w="3826" w:type="pct"/>
            <w:hideMark/>
          </w:tcPr>
          <w:p w14:paraId="13228B36" w14:textId="77777777" w:rsidR="00950D1D" w:rsidRPr="000F467F" w:rsidRDefault="00950D1D" w:rsidP="003E5900">
            <w:pPr>
              <w:pStyle w:val="TIITableText"/>
              <w:rPr>
                <w:rFonts w:eastAsia="Arial" w:cs="Arial"/>
                <w:lang w:val="en-GB"/>
              </w:rPr>
            </w:pPr>
            <w:r w:rsidRPr="000F467F">
              <w:rPr>
                <w:rFonts w:eastAsia="Arial" w:cs="Arial"/>
                <w:lang w:val="en-GB"/>
              </w:rPr>
              <w:t>Asset Information Model</w:t>
            </w:r>
          </w:p>
          <w:p w14:paraId="2F435B67" w14:textId="77777777" w:rsidR="00950D1D" w:rsidRPr="000F467F" w:rsidRDefault="00950D1D" w:rsidP="003E5900">
            <w:pPr>
              <w:pStyle w:val="TIITableText"/>
              <w:rPr>
                <w:rFonts w:eastAsia="Arial" w:cs="Arial"/>
                <w:lang w:val="en-GB"/>
              </w:rPr>
            </w:pPr>
            <w:r w:rsidRPr="000F467F">
              <w:rPr>
                <w:rFonts w:eastAsia="Arial" w:cs="Arial"/>
                <w:lang w:val="en-GB"/>
              </w:rPr>
              <w:t xml:space="preserve">Set of structured and unstructured Information Containers relating to the operational phase of a project. </w:t>
            </w:r>
          </w:p>
        </w:tc>
      </w:tr>
      <w:tr w:rsidR="00950D1D" w:rsidRPr="000F467F" w14:paraId="51A78C9D" w14:textId="77777777" w:rsidTr="003E5900">
        <w:tc>
          <w:tcPr>
            <w:tcW w:w="1174" w:type="pct"/>
            <w:hideMark/>
          </w:tcPr>
          <w:p w14:paraId="60CEFE76" w14:textId="77777777" w:rsidR="00950D1D" w:rsidRPr="00FD6298" w:rsidRDefault="00950D1D" w:rsidP="003E5900">
            <w:pPr>
              <w:pStyle w:val="TIITableText"/>
              <w:rPr>
                <w:rFonts w:cs="Arial"/>
                <w:bCs/>
                <w:lang w:val="en-GB"/>
              </w:rPr>
            </w:pPr>
            <w:r w:rsidRPr="00FD6298">
              <w:rPr>
                <w:rFonts w:cs="Arial"/>
                <w:bCs/>
                <w:lang w:val="en-GB" w:eastAsia="zh-CN"/>
              </w:rPr>
              <w:t>AIR</w:t>
            </w:r>
          </w:p>
        </w:tc>
        <w:tc>
          <w:tcPr>
            <w:tcW w:w="3826" w:type="pct"/>
            <w:hideMark/>
          </w:tcPr>
          <w:p w14:paraId="0004CCEA" w14:textId="77777777" w:rsidR="00950D1D" w:rsidRPr="000F467F" w:rsidRDefault="00950D1D" w:rsidP="003E5900">
            <w:pPr>
              <w:pStyle w:val="TIITableText"/>
              <w:rPr>
                <w:rFonts w:eastAsia="Arial" w:cs="Arial"/>
                <w:lang w:val="en-GB"/>
              </w:rPr>
            </w:pPr>
            <w:r w:rsidRPr="000F467F">
              <w:rPr>
                <w:rFonts w:eastAsia="Arial" w:cs="Arial"/>
                <w:lang w:val="en-GB"/>
              </w:rPr>
              <w:t>Asset Information Requirements</w:t>
            </w:r>
          </w:p>
          <w:p w14:paraId="5335CA87" w14:textId="77777777" w:rsidR="00950D1D" w:rsidRPr="000F467F" w:rsidRDefault="00950D1D" w:rsidP="003E5900">
            <w:pPr>
              <w:pStyle w:val="TIITableText"/>
              <w:rPr>
                <w:rFonts w:eastAsia="Arial" w:cs="Arial"/>
                <w:lang w:val="en-GB"/>
              </w:rPr>
            </w:pPr>
            <w:r w:rsidRPr="000F467F">
              <w:rPr>
                <w:rFonts w:eastAsia="Arial" w:cs="Arial"/>
                <w:lang w:val="en-GB"/>
              </w:rPr>
              <w:t>This defines the information that is required, and the managerial and technical aspects of producing this information, for the operation of an asset to meet the OIR.</w:t>
            </w:r>
          </w:p>
        </w:tc>
      </w:tr>
      <w:tr w:rsidR="00950D1D" w:rsidRPr="000F467F" w14:paraId="44EE7E97" w14:textId="77777777" w:rsidTr="003E5900">
        <w:tc>
          <w:tcPr>
            <w:tcW w:w="1174" w:type="pct"/>
            <w:hideMark/>
          </w:tcPr>
          <w:p w14:paraId="23CA3622" w14:textId="77777777" w:rsidR="00950D1D" w:rsidRPr="00FD6298" w:rsidRDefault="00950D1D" w:rsidP="003E5900">
            <w:pPr>
              <w:pStyle w:val="TIITableText"/>
              <w:rPr>
                <w:rFonts w:cs="Arial"/>
                <w:bCs/>
                <w:lang w:val="en-GB"/>
              </w:rPr>
            </w:pPr>
            <w:r w:rsidRPr="00FD6298">
              <w:rPr>
                <w:rFonts w:cs="Arial"/>
                <w:bCs/>
                <w:lang w:val="en-GB" w:eastAsia="zh-CN"/>
              </w:rPr>
              <w:t>Alphanumerical Information Containers</w:t>
            </w:r>
          </w:p>
        </w:tc>
        <w:tc>
          <w:tcPr>
            <w:tcW w:w="3826" w:type="pct"/>
            <w:hideMark/>
          </w:tcPr>
          <w:p w14:paraId="1F8B7AB0" w14:textId="77777777" w:rsidR="00950D1D" w:rsidRPr="000F467F" w:rsidRDefault="00950D1D" w:rsidP="003E5900">
            <w:pPr>
              <w:pStyle w:val="TIITableText"/>
              <w:rPr>
                <w:rFonts w:eastAsia="Arial" w:cs="Arial"/>
                <w:lang w:val="en-GB"/>
              </w:rPr>
            </w:pPr>
            <w:r w:rsidRPr="000F467F">
              <w:rPr>
                <w:rFonts w:eastAsia="Arial" w:cs="Arial"/>
                <w:lang w:val="en-GB"/>
              </w:rPr>
              <w:t>Information Containers holding non-graphical content that can be expressed using characters, digits and symbols, or tokens such as mathematical symbols and punctuation marks, and are normally structured in a tabular/matrix format. These are mainly used to record relevant attributes/data associated with infrastructure assets.</w:t>
            </w:r>
          </w:p>
        </w:tc>
      </w:tr>
      <w:tr w:rsidR="00950D1D" w:rsidRPr="000F467F" w14:paraId="571D6C38" w14:textId="77777777" w:rsidTr="003E5900">
        <w:tc>
          <w:tcPr>
            <w:tcW w:w="1174" w:type="pct"/>
            <w:hideMark/>
          </w:tcPr>
          <w:p w14:paraId="0C7B39BB" w14:textId="77777777" w:rsidR="00950D1D" w:rsidRPr="00FD6298" w:rsidRDefault="00950D1D" w:rsidP="003E5900">
            <w:pPr>
              <w:pStyle w:val="TIITableText"/>
              <w:rPr>
                <w:rFonts w:cs="Arial"/>
                <w:bCs/>
                <w:lang w:val="en-GB"/>
              </w:rPr>
            </w:pPr>
            <w:r w:rsidRPr="00FD6298">
              <w:rPr>
                <w:rFonts w:cs="Arial"/>
                <w:bCs/>
                <w:lang w:val="en-GB"/>
              </w:rPr>
              <w:t>AR</w:t>
            </w:r>
          </w:p>
        </w:tc>
        <w:tc>
          <w:tcPr>
            <w:tcW w:w="3826" w:type="pct"/>
            <w:hideMark/>
          </w:tcPr>
          <w:p w14:paraId="6E626A5C" w14:textId="77777777" w:rsidR="00950D1D" w:rsidRPr="000F467F" w:rsidRDefault="00950D1D" w:rsidP="003E5900">
            <w:pPr>
              <w:pStyle w:val="TIITableText"/>
              <w:rPr>
                <w:rFonts w:eastAsia="Arial" w:cs="Arial"/>
                <w:lang w:val="en-GB"/>
              </w:rPr>
            </w:pPr>
            <w:r w:rsidRPr="000F467F">
              <w:rPr>
                <w:rFonts w:eastAsia="Arial" w:cs="Arial"/>
                <w:lang w:val="en-GB"/>
              </w:rPr>
              <w:t>Augmented reality</w:t>
            </w:r>
          </w:p>
          <w:p w14:paraId="50974ACD" w14:textId="77777777" w:rsidR="00950D1D" w:rsidRPr="000F467F" w:rsidRDefault="00950D1D" w:rsidP="003E5900">
            <w:pPr>
              <w:pStyle w:val="TIITableText"/>
              <w:rPr>
                <w:rFonts w:eastAsia="Arial" w:cs="Arial"/>
                <w:lang w:val="en-GB"/>
              </w:rPr>
            </w:pPr>
            <w:r w:rsidRPr="000F467F">
              <w:rPr>
                <w:rFonts w:eastAsia="Arial" w:cs="Arial"/>
                <w:lang w:val="en-GB"/>
              </w:rPr>
              <w:t>A technology that superimposes a computer-generated image on a user's view of the real world, thus providing a composite view.</w:t>
            </w:r>
          </w:p>
        </w:tc>
      </w:tr>
      <w:tr w:rsidR="00950D1D" w:rsidRPr="000F467F" w14:paraId="63A83416" w14:textId="77777777" w:rsidTr="003E5900">
        <w:tc>
          <w:tcPr>
            <w:tcW w:w="1174" w:type="pct"/>
            <w:hideMark/>
          </w:tcPr>
          <w:p w14:paraId="1ECD80B4" w14:textId="77777777" w:rsidR="00950D1D" w:rsidRPr="00FD6298" w:rsidRDefault="00950D1D" w:rsidP="003E5900">
            <w:pPr>
              <w:pStyle w:val="TIITableText"/>
              <w:rPr>
                <w:rFonts w:cs="Arial"/>
                <w:bCs/>
                <w:lang w:val="en-GB"/>
              </w:rPr>
            </w:pPr>
            <w:r w:rsidRPr="00FD6298">
              <w:rPr>
                <w:rFonts w:cs="Arial"/>
                <w:bCs/>
                <w:lang w:val="en-GB" w:eastAsia="zh-CN"/>
              </w:rPr>
              <w:t>BEP</w:t>
            </w:r>
          </w:p>
        </w:tc>
        <w:tc>
          <w:tcPr>
            <w:tcW w:w="3826" w:type="pct"/>
            <w:hideMark/>
          </w:tcPr>
          <w:p w14:paraId="4CCF437F" w14:textId="77777777" w:rsidR="00950D1D" w:rsidRPr="000F467F" w:rsidRDefault="00950D1D" w:rsidP="003E5900">
            <w:pPr>
              <w:pStyle w:val="TIITableText"/>
              <w:rPr>
                <w:rFonts w:eastAsia="Arial" w:cs="Arial"/>
                <w:lang w:val="en-GB"/>
              </w:rPr>
            </w:pPr>
            <w:r w:rsidRPr="000F467F">
              <w:rPr>
                <w:rFonts w:eastAsia="Arial" w:cs="Arial"/>
                <w:lang w:val="en-GB"/>
              </w:rPr>
              <w:t>BIM Execution Plan</w:t>
            </w:r>
          </w:p>
          <w:p w14:paraId="465D2B44" w14:textId="77777777" w:rsidR="00950D1D" w:rsidRPr="000F467F" w:rsidRDefault="00950D1D" w:rsidP="003E5900">
            <w:pPr>
              <w:pStyle w:val="TIITableText"/>
              <w:rPr>
                <w:rFonts w:eastAsia="Arial" w:cs="Arial"/>
                <w:lang w:val="en-GB"/>
              </w:rPr>
            </w:pPr>
            <w:r w:rsidRPr="000F467F">
              <w:rPr>
                <w:rFonts w:eastAsia="Arial" w:cs="Arial"/>
                <w:lang w:val="en-GB"/>
              </w:rPr>
              <w:t>Plan that explains how the information management aspects of the Appointment will be carried out by the Delivery Team.</w:t>
            </w:r>
          </w:p>
          <w:p w14:paraId="7F519828" w14:textId="77777777" w:rsidR="00950D1D" w:rsidRDefault="00950D1D" w:rsidP="003E5900">
            <w:pPr>
              <w:pStyle w:val="TIITableText"/>
              <w:rPr>
                <w:rFonts w:eastAsia="Arial" w:cs="Arial"/>
                <w:lang w:val="en-GB"/>
              </w:rPr>
            </w:pPr>
            <w:r w:rsidRPr="000F467F">
              <w:rPr>
                <w:rFonts w:eastAsia="Arial" w:cs="Arial"/>
                <w:lang w:val="en-GB"/>
              </w:rPr>
              <w:t xml:space="preserve">NOTE 1: A pre-appointment BIM </w:t>
            </w:r>
            <w:r>
              <w:rPr>
                <w:rFonts w:eastAsia="Arial" w:cs="Arial"/>
                <w:lang w:val="en-GB"/>
              </w:rPr>
              <w:t>E</w:t>
            </w:r>
            <w:r w:rsidRPr="000F467F">
              <w:rPr>
                <w:rFonts w:eastAsia="Arial" w:cs="Arial"/>
                <w:lang w:val="en-GB"/>
              </w:rPr>
              <w:t xml:space="preserve">xecution </w:t>
            </w:r>
            <w:r>
              <w:rPr>
                <w:rFonts w:eastAsia="Arial" w:cs="Arial"/>
                <w:lang w:val="en-GB"/>
              </w:rPr>
              <w:t>P</w:t>
            </w:r>
            <w:r w:rsidRPr="000F467F">
              <w:rPr>
                <w:rFonts w:eastAsia="Arial" w:cs="Arial"/>
                <w:lang w:val="en-GB"/>
              </w:rPr>
              <w:t>lan focuses on the delivery team's proposed approach to information management and their capability and capacity to manage information.</w:t>
            </w:r>
          </w:p>
          <w:p w14:paraId="7847292B" w14:textId="77777777" w:rsidR="00950D1D" w:rsidRPr="000F467F" w:rsidRDefault="00950D1D" w:rsidP="003E5900">
            <w:pPr>
              <w:pStyle w:val="TIITableText"/>
              <w:rPr>
                <w:rFonts w:eastAsia="Arial" w:cs="Arial"/>
                <w:lang w:val="en-GB"/>
              </w:rPr>
            </w:pPr>
            <w:r>
              <w:rPr>
                <w:rFonts w:eastAsia="Arial" w:cs="Arial"/>
                <w:lang w:val="en-GB"/>
              </w:rPr>
              <w:t>NOTE 2:</w:t>
            </w:r>
            <w:r>
              <w:t xml:space="preserve"> </w:t>
            </w:r>
            <w:r w:rsidRPr="00533189">
              <w:rPr>
                <w:rFonts w:eastAsia="Arial" w:cs="Arial"/>
                <w:lang w:val="en-GB"/>
              </w:rPr>
              <w:t xml:space="preserve">A post-appointment </w:t>
            </w:r>
            <w:r>
              <w:rPr>
                <w:rFonts w:eastAsia="Arial" w:cs="Arial"/>
                <w:lang w:val="en-GB"/>
              </w:rPr>
              <w:t>BIM Execution Plan</w:t>
            </w:r>
            <w:r w:rsidRPr="00533189">
              <w:rPr>
                <w:rFonts w:eastAsia="Arial" w:cs="Arial"/>
                <w:lang w:val="en-GB"/>
              </w:rPr>
              <w:t xml:space="preserve"> is the contractual, </w:t>
            </w:r>
            <w:r>
              <w:rPr>
                <w:rFonts w:eastAsia="Arial" w:cs="Arial"/>
                <w:lang w:val="en-GB"/>
              </w:rPr>
              <w:t>document</w:t>
            </w:r>
            <w:r w:rsidRPr="00533189">
              <w:rPr>
                <w:rFonts w:eastAsia="Arial" w:cs="Arial"/>
                <w:lang w:val="en-GB"/>
              </w:rPr>
              <w:t>, produced after appointment that confirms exactly how the Delivery Team will implement information management to meet the Appointment requirements.</w:t>
            </w:r>
          </w:p>
          <w:p w14:paraId="5D035386" w14:textId="77777777" w:rsidR="00950D1D" w:rsidRPr="000F467F" w:rsidRDefault="00950D1D" w:rsidP="003E5900">
            <w:pPr>
              <w:pStyle w:val="TIITableText"/>
              <w:rPr>
                <w:rFonts w:eastAsia="Arial" w:cs="Arial"/>
                <w:lang w:val="en-GB"/>
              </w:rPr>
            </w:pPr>
            <w:r w:rsidRPr="000F467F">
              <w:rPr>
                <w:rFonts w:eastAsia="Arial" w:cs="Arial"/>
                <w:lang w:val="en-GB"/>
              </w:rPr>
              <w:t xml:space="preserve">NOTE </w:t>
            </w:r>
            <w:r>
              <w:rPr>
                <w:rFonts w:eastAsia="Arial" w:cs="Arial"/>
                <w:lang w:val="en-GB"/>
              </w:rPr>
              <w:t>3</w:t>
            </w:r>
            <w:r w:rsidRPr="000F467F">
              <w:rPr>
                <w:rFonts w:eastAsia="Arial" w:cs="Arial"/>
                <w:lang w:val="en-GB"/>
              </w:rPr>
              <w:t>: Specific terminology can be applied to contracts, for example the equivalent term for 'BIM execution plan' under NEC 4 terminology is the 'Information Execution Plan (IEP)'.</w:t>
            </w:r>
          </w:p>
        </w:tc>
      </w:tr>
      <w:tr w:rsidR="00950D1D" w:rsidRPr="000F467F" w14:paraId="18ADA1D5" w14:textId="77777777" w:rsidTr="003E5900">
        <w:tc>
          <w:tcPr>
            <w:tcW w:w="1174" w:type="pct"/>
            <w:hideMark/>
          </w:tcPr>
          <w:p w14:paraId="46E32C39" w14:textId="77777777" w:rsidR="00950D1D" w:rsidRPr="00FD6298" w:rsidRDefault="00950D1D" w:rsidP="003E5900">
            <w:pPr>
              <w:pStyle w:val="TIITableText"/>
              <w:rPr>
                <w:rFonts w:cs="Arial"/>
                <w:bCs/>
                <w:lang w:val="en-GB"/>
              </w:rPr>
            </w:pPr>
            <w:r w:rsidRPr="00FD6298">
              <w:rPr>
                <w:rFonts w:cs="Arial"/>
                <w:bCs/>
                <w:lang w:val="en-GB" w:eastAsia="zh-CN"/>
              </w:rPr>
              <w:t>BIM</w:t>
            </w:r>
          </w:p>
        </w:tc>
        <w:tc>
          <w:tcPr>
            <w:tcW w:w="3826" w:type="pct"/>
            <w:hideMark/>
          </w:tcPr>
          <w:p w14:paraId="142466B1" w14:textId="77777777" w:rsidR="00950D1D" w:rsidRPr="000F467F" w:rsidRDefault="00950D1D" w:rsidP="003E5900">
            <w:pPr>
              <w:pStyle w:val="TIITableText"/>
              <w:rPr>
                <w:rFonts w:eastAsia="Arial" w:cs="Arial"/>
                <w:lang w:val="en-GB"/>
              </w:rPr>
            </w:pPr>
            <w:r w:rsidRPr="000F467F">
              <w:rPr>
                <w:rFonts w:eastAsia="Arial" w:cs="Arial"/>
                <w:lang w:val="en-GB"/>
              </w:rPr>
              <w:t>Building Information Modelling</w:t>
            </w:r>
          </w:p>
          <w:p w14:paraId="538461ED" w14:textId="77777777" w:rsidR="00950D1D" w:rsidRPr="000F467F" w:rsidRDefault="00950D1D" w:rsidP="003E5900">
            <w:pPr>
              <w:pStyle w:val="TIITableText"/>
              <w:rPr>
                <w:rFonts w:eastAsia="Arial" w:cs="Arial"/>
                <w:lang w:val="en-GB"/>
              </w:rPr>
            </w:pPr>
            <w:r w:rsidRPr="000F467F">
              <w:rPr>
                <w:rFonts w:eastAsia="Arial" w:cs="Arial"/>
                <w:lang w:val="en-GB"/>
              </w:rPr>
              <w:t xml:space="preserve">Use of a shared digital representation of a built asset to facilitate </w:t>
            </w:r>
            <w:r>
              <w:rPr>
                <w:rFonts w:eastAsia="Arial" w:cs="Arial"/>
                <w:lang w:val="en-GB"/>
              </w:rPr>
              <w:t xml:space="preserve">planning, </w:t>
            </w:r>
            <w:r w:rsidRPr="000F467F">
              <w:rPr>
                <w:rFonts w:eastAsia="Arial" w:cs="Arial"/>
                <w:lang w:val="en-GB"/>
              </w:rPr>
              <w:t>design, construction and operation processes to form a reliable basis for decisions.</w:t>
            </w:r>
          </w:p>
        </w:tc>
      </w:tr>
      <w:tr w:rsidR="00950D1D" w:rsidRPr="000F467F" w14:paraId="5733C295" w14:textId="77777777" w:rsidTr="003E5900">
        <w:tc>
          <w:tcPr>
            <w:tcW w:w="1174" w:type="pct"/>
            <w:hideMark/>
          </w:tcPr>
          <w:p w14:paraId="58262EF6" w14:textId="77777777" w:rsidR="00950D1D" w:rsidRPr="00FD6298" w:rsidRDefault="00950D1D" w:rsidP="003E5900">
            <w:pPr>
              <w:pStyle w:val="TIITableText"/>
              <w:rPr>
                <w:rFonts w:cs="Arial"/>
                <w:bCs/>
                <w:lang w:val="en-GB"/>
              </w:rPr>
            </w:pPr>
            <w:r w:rsidRPr="00FD6298">
              <w:rPr>
                <w:rFonts w:cs="Arial"/>
                <w:bCs/>
                <w:lang w:val="en-GB"/>
              </w:rPr>
              <w:t>BIP</w:t>
            </w:r>
          </w:p>
        </w:tc>
        <w:tc>
          <w:tcPr>
            <w:tcW w:w="3826" w:type="pct"/>
            <w:hideMark/>
          </w:tcPr>
          <w:p w14:paraId="4BE47140" w14:textId="77777777" w:rsidR="00950D1D" w:rsidRPr="000F467F" w:rsidRDefault="00950D1D" w:rsidP="003E5900">
            <w:pPr>
              <w:pStyle w:val="TIITableText"/>
              <w:rPr>
                <w:rFonts w:eastAsia="Arial" w:cs="Arial"/>
                <w:lang w:val="en-GB"/>
              </w:rPr>
            </w:pPr>
            <w:r w:rsidRPr="000F467F">
              <w:rPr>
                <w:rFonts w:eastAsia="Arial" w:cs="Arial"/>
                <w:lang w:val="en-GB"/>
              </w:rPr>
              <w:t xml:space="preserve">BIM Implementation Plan </w:t>
            </w:r>
          </w:p>
          <w:p w14:paraId="15D994F2" w14:textId="77777777" w:rsidR="00950D1D" w:rsidRPr="000F467F" w:rsidRDefault="00950D1D" w:rsidP="003E5900">
            <w:pPr>
              <w:pStyle w:val="TIITableText"/>
              <w:rPr>
                <w:rFonts w:eastAsia="Arial" w:cs="Arial"/>
                <w:lang w:val="en-GB"/>
              </w:rPr>
            </w:pPr>
            <w:r w:rsidRPr="000F467F">
              <w:rPr>
                <w:rFonts w:eastAsia="Arial" w:cs="Arial"/>
                <w:lang w:val="en-GB"/>
              </w:rPr>
              <w:t>Strategic roadmap for how an organisation or company may adopt and utilise Information Management within and across different project phases</w:t>
            </w:r>
          </w:p>
        </w:tc>
      </w:tr>
      <w:tr w:rsidR="00950D1D" w:rsidRPr="000F467F" w14:paraId="6C75617D" w14:textId="77777777" w:rsidTr="003E5900">
        <w:tc>
          <w:tcPr>
            <w:tcW w:w="1174" w:type="pct"/>
            <w:hideMark/>
          </w:tcPr>
          <w:p w14:paraId="77BCB095" w14:textId="77777777" w:rsidR="00950D1D" w:rsidRPr="00FD6298" w:rsidRDefault="00950D1D" w:rsidP="003E5900">
            <w:pPr>
              <w:pStyle w:val="TIITableText"/>
              <w:rPr>
                <w:rFonts w:cs="Arial"/>
                <w:bCs/>
                <w:lang w:val="en-GB"/>
              </w:rPr>
            </w:pPr>
            <w:r w:rsidRPr="00FD6298">
              <w:rPr>
                <w:rFonts w:cs="Arial"/>
                <w:bCs/>
                <w:lang w:val="en-GB" w:eastAsia="zh-CN"/>
              </w:rPr>
              <w:t>CDE</w:t>
            </w:r>
          </w:p>
        </w:tc>
        <w:tc>
          <w:tcPr>
            <w:tcW w:w="3826" w:type="pct"/>
            <w:hideMark/>
          </w:tcPr>
          <w:p w14:paraId="1CCF37E5" w14:textId="77777777" w:rsidR="00950D1D" w:rsidRPr="000F467F" w:rsidRDefault="00950D1D" w:rsidP="003E5900">
            <w:pPr>
              <w:pStyle w:val="TIITableText"/>
              <w:rPr>
                <w:rFonts w:eastAsia="Arial" w:cs="Arial"/>
                <w:lang w:val="en-GB"/>
              </w:rPr>
            </w:pPr>
            <w:r w:rsidRPr="000F467F">
              <w:rPr>
                <w:rFonts w:eastAsia="Arial" w:cs="Arial"/>
                <w:lang w:val="en-GB"/>
              </w:rPr>
              <w:t>Common Data Environment</w:t>
            </w:r>
          </w:p>
          <w:p w14:paraId="1CC92AA3" w14:textId="4B84DD77" w:rsidR="00950D1D" w:rsidRPr="000F467F" w:rsidRDefault="00A80F1D" w:rsidP="003E5900">
            <w:pPr>
              <w:pStyle w:val="TIITableText"/>
              <w:rPr>
                <w:rFonts w:eastAsia="Arial" w:cs="Arial"/>
                <w:lang w:val="en-GB"/>
              </w:rPr>
            </w:pPr>
            <w:r w:rsidRPr="00A80F1D">
              <w:rPr>
                <w:rFonts w:eastAsia="Arial" w:cs="Arial"/>
                <w:lang w:val="en-GB"/>
              </w:rPr>
              <w:t>A combination of process workflows and technical solutions used to collect, manage and disseminate structured and unstructured information (information containers) for a project or asset. The CDE workflow defines the processes, and the CDE solutions are the technologies that enable those processes, with appropriate access, control, status/metadata and auditability.</w:t>
            </w:r>
          </w:p>
        </w:tc>
      </w:tr>
    </w:tbl>
    <w:p w14:paraId="03992706" w14:textId="77777777" w:rsidR="00EA7222" w:rsidRDefault="00EA7222"/>
    <w:tbl>
      <w:tblPr>
        <w:tblStyle w:val="TIITableDefault"/>
        <w:tblW w:w="5000" w:type="pct"/>
        <w:tblLook w:val="04A0" w:firstRow="1" w:lastRow="0" w:firstColumn="1" w:lastColumn="0" w:noHBand="0" w:noVBand="1"/>
      </w:tblPr>
      <w:tblGrid>
        <w:gridCol w:w="2294"/>
        <w:gridCol w:w="7476"/>
      </w:tblGrid>
      <w:tr w:rsidR="00EA7222" w:rsidRPr="000F467F" w14:paraId="3874119F" w14:textId="77777777" w:rsidTr="00887AE8">
        <w:trPr>
          <w:cnfStyle w:val="100000000000" w:firstRow="1" w:lastRow="0" w:firstColumn="0" w:lastColumn="0" w:oddVBand="0" w:evenVBand="0" w:oddHBand="0" w:evenHBand="0" w:firstRowFirstColumn="0" w:firstRowLastColumn="0" w:lastRowFirstColumn="0" w:lastRowLastColumn="0"/>
          <w:trHeight w:val="296"/>
          <w:tblHeader/>
        </w:trPr>
        <w:tc>
          <w:tcPr>
            <w:tcW w:w="1174" w:type="pct"/>
            <w:shd w:val="clear" w:color="auto" w:fill="BBDFFF" w:themeFill="accent3" w:themeFillTint="33"/>
            <w:hideMark/>
          </w:tcPr>
          <w:p w14:paraId="5D3A0147" w14:textId="77777777" w:rsidR="00EA7222" w:rsidRPr="003E5900" w:rsidRDefault="00EA7222" w:rsidP="00A626F3">
            <w:pPr>
              <w:pStyle w:val="TIITableHeading"/>
              <w:rPr>
                <w:lang w:val="en-GB"/>
              </w:rPr>
            </w:pPr>
            <w:r w:rsidRPr="003E5900">
              <w:rPr>
                <w:lang w:val="en-GB"/>
              </w:rPr>
              <w:lastRenderedPageBreak/>
              <w:t>Acronym</w:t>
            </w:r>
          </w:p>
        </w:tc>
        <w:tc>
          <w:tcPr>
            <w:tcW w:w="3826" w:type="pct"/>
            <w:shd w:val="clear" w:color="auto" w:fill="BBDFFF" w:themeFill="accent3" w:themeFillTint="33"/>
            <w:hideMark/>
          </w:tcPr>
          <w:p w14:paraId="154FFB9A" w14:textId="77777777" w:rsidR="00EA7222" w:rsidRPr="0042624E" w:rsidRDefault="00EA7222" w:rsidP="00A626F3">
            <w:pPr>
              <w:pStyle w:val="TIITableHeading"/>
              <w:rPr>
                <w:lang w:val="en-GB"/>
              </w:rPr>
            </w:pPr>
            <w:r w:rsidRPr="0042624E">
              <w:rPr>
                <w:lang w:val="en-GB"/>
              </w:rPr>
              <w:t>Definition</w:t>
            </w:r>
          </w:p>
        </w:tc>
      </w:tr>
      <w:tr w:rsidR="00EA7222" w:rsidRPr="000F467F" w14:paraId="757F27AF" w14:textId="77777777" w:rsidTr="003E5900">
        <w:tc>
          <w:tcPr>
            <w:tcW w:w="1174" w:type="pct"/>
          </w:tcPr>
          <w:p w14:paraId="5DA5D921" w14:textId="77777777" w:rsidR="00EA7222" w:rsidRPr="003E5900" w:rsidRDefault="00EA7222" w:rsidP="003E5900">
            <w:pPr>
              <w:pStyle w:val="TIITableText"/>
              <w:rPr>
                <w:rFonts w:cs="Arial"/>
                <w:b/>
                <w:lang w:eastAsia="zh-CN"/>
              </w:rPr>
            </w:pPr>
          </w:p>
        </w:tc>
        <w:tc>
          <w:tcPr>
            <w:tcW w:w="3826" w:type="pct"/>
          </w:tcPr>
          <w:p w14:paraId="3E87A985" w14:textId="0B6F2DBF" w:rsidR="00EA7222" w:rsidRPr="000F467F" w:rsidRDefault="00A80F1D" w:rsidP="003E5900">
            <w:pPr>
              <w:pStyle w:val="TIITableText"/>
              <w:rPr>
                <w:rFonts w:eastAsia="Arial" w:cs="Arial"/>
              </w:rPr>
            </w:pPr>
            <w:r w:rsidRPr="00A80F1D">
              <w:rPr>
                <w:rFonts w:eastAsia="Arial" w:cs="Arial"/>
                <w:lang w:val="en-GB"/>
              </w:rPr>
              <w:t>Used in combination with a digital storage solution, information is shared collaboratively in a logical and accessible way to help all key parties readily gain access to information, use consistent naming conventions, avoid duplication and retain ownership.</w:t>
            </w:r>
          </w:p>
        </w:tc>
      </w:tr>
      <w:tr w:rsidR="00950D1D" w:rsidRPr="000F467F" w14:paraId="18B62DA2" w14:textId="77777777" w:rsidTr="003E5900">
        <w:tc>
          <w:tcPr>
            <w:tcW w:w="1174" w:type="pct"/>
            <w:hideMark/>
          </w:tcPr>
          <w:p w14:paraId="6E29F40A" w14:textId="77777777" w:rsidR="00950D1D" w:rsidRPr="007D68D1" w:rsidRDefault="00950D1D" w:rsidP="003E5900">
            <w:pPr>
              <w:pStyle w:val="TIITableText"/>
              <w:rPr>
                <w:rFonts w:cs="Arial"/>
                <w:bCs/>
                <w:lang w:val="en-GB"/>
              </w:rPr>
            </w:pPr>
            <w:r w:rsidRPr="007D68D1">
              <w:rPr>
                <w:rFonts w:cs="Arial"/>
                <w:bCs/>
                <w:lang w:val="en-GB" w:eastAsia="zh-CN"/>
              </w:rPr>
              <w:t>Clash Avoidance</w:t>
            </w:r>
          </w:p>
        </w:tc>
        <w:tc>
          <w:tcPr>
            <w:tcW w:w="3826" w:type="pct"/>
            <w:hideMark/>
          </w:tcPr>
          <w:p w14:paraId="5A8418BF" w14:textId="77777777" w:rsidR="00950D1D" w:rsidRPr="000F467F" w:rsidRDefault="00950D1D" w:rsidP="003E5900">
            <w:pPr>
              <w:pStyle w:val="TIITableText"/>
              <w:rPr>
                <w:rFonts w:eastAsia="Arial" w:cs="Arial"/>
                <w:lang w:val="en-GB"/>
              </w:rPr>
            </w:pPr>
            <w:r w:rsidRPr="000F467F">
              <w:rPr>
                <w:rFonts w:eastAsia="Arial" w:cs="Arial"/>
                <w:lang w:val="en-GB"/>
              </w:rPr>
              <w:t>Process of proactively preventing spatial coordination overlaps and interface issues associated with the Design, employing robust interdisciplinary collaboration techniques. This process is applied prior to Clash Detection.</w:t>
            </w:r>
          </w:p>
        </w:tc>
      </w:tr>
      <w:tr w:rsidR="00950D1D" w:rsidRPr="000F467F" w14:paraId="54B07800" w14:textId="77777777" w:rsidTr="003E5900">
        <w:tc>
          <w:tcPr>
            <w:tcW w:w="1174" w:type="pct"/>
            <w:hideMark/>
          </w:tcPr>
          <w:p w14:paraId="200155F4" w14:textId="77777777" w:rsidR="00950D1D" w:rsidRPr="007D68D1" w:rsidRDefault="00950D1D" w:rsidP="003E5900">
            <w:pPr>
              <w:pStyle w:val="TIITableText"/>
              <w:rPr>
                <w:rFonts w:cs="Arial"/>
                <w:bCs/>
                <w:lang w:val="en-GB"/>
              </w:rPr>
            </w:pPr>
            <w:r w:rsidRPr="007D68D1">
              <w:rPr>
                <w:rFonts w:cs="Arial"/>
                <w:bCs/>
                <w:lang w:val="en-GB" w:eastAsia="zh-CN"/>
              </w:rPr>
              <w:t>Clash Detection</w:t>
            </w:r>
          </w:p>
        </w:tc>
        <w:tc>
          <w:tcPr>
            <w:tcW w:w="3826" w:type="pct"/>
            <w:hideMark/>
          </w:tcPr>
          <w:p w14:paraId="6E4B2AA9" w14:textId="77777777" w:rsidR="00950D1D" w:rsidRPr="000F467F" w:rsidRDefault="00950D1D" w:rsidP="003E5900">
            <w:pPr>
              <w:pStyle w:val="TIITableText"/>
              <w:rPr>
                <w:rFonts w:eastAsia="Arial" w:cs="Arial"/>
                <w:lang w:val="en-GB"/>
              </w:rPr>
            </w:pPr>
            <w:r w:rsidRPr="000F467F">
              <w:rPr>
                <w:rFonts w:eastAsia="Arial" w:cs="Arial"/>
                <w:lang w:val="en-GB"/>
              </w:rPr>
              <w:t>Process of identifying if elements of the Design are over overlapping both spatially and chronologically, and if so, where and how these interferences occur. Modern software offers tools to automate this process.</w:t>
            </w:r>
          </w:p>
        </w:tc>
      </w:tr>
      <w:tr w:rsidR="00950D1D" w:rsidRPr="000F467F" w14:paraId="54DAEF7F" w14:textId="77777777" w:rsidTr="003E5900">
        <w:tc>
          <w:tcPr>
            <w:tcW w:w="1174" w:type="pct"/>
          </w:tcPr>
          <w:p w14:paraId="10F87357" w14:textId="77777777" w:rsidR="00950D1D" w:rsidRPr="007D68D1" w:rsidRDefault="00950D1D" w:rsidP="003E5900">
            <w:pPr>
              <w:pStyle w:val="TIITableText"/>
              <w:rPr>
                <w:rFonts w:cs="Arial"/>
                <w:bCs/>
                <w:lang w:eastAsia="zh-CN"/>
              </w:rPr>
            </w:pPr>
            <w:r w:rsidRPr="007D68D1">
              <w:rPr>
                <w:rFonts w:cs="Arial"/>
                <w:bCs/>
                <w:lang w:eastAsia="zh-CN"/>
              </w:rPr>
              <w:t>Contract</w:t>
            </w:r>
          </w:p>
        </w:tc>
        <w:tc>
          <w:tcPr>
            <w:tcW w:w="3826" w:type="pct"/>
          </w:tcPr>
          <w:p w14:paraId="266D9431" w14:textId="77777777" w:rsidR="00950D1D" w:rsidRPr="000F467F" w:rsidRDefault="00950D1D" w:rsidP="003E5900">
            <w:pPr>
              <w:pStyle w:val="TIITableText"/>
              <w:rPr>
                <w:rFonts w:eastAsia="Arial" w:cs="Arial"/>
              </w:rPr>
            </w:pPr>
            <w:r>
              <w:rPr>
                <w:rFonts w:eastAsia="Arial" w:cs="Arial"/>
              </w:rPr>
              <w:t>Is</w:t>
            </w:r>
            <w:r w:rsidRPr="00D17180">
              <w:rPr>
                <w:rFonts w:eastAsia="Arial" w:cs="Arial"/>
              </w:rPr>
              <w:t xml:space="preserve"> a legally binding agreement between two or more parties that creates enforceable rights and obligations.</w:t>
            </w:r>
          </w:p>
        </w:tc>
      </w:tr>
      <w:tr w:rsidR="00950D1D" w:rsidRPr="000F467F" w14:paraId="46E9B934" w14:textId="77777777" w:rsidTr="003E5900">
        <w:tc>
          <w:tcPr>
            <w:tcW w:w="1174" w:type="pct"/>
            <w:hideMark/>
          </w:tcPr>
          <w:p w14:paraId="6E22B0DA" w14:textId="77777777" w:rsidR="00950D1D" w:rsidRPr="007D68D1" w:rsidRDefault="00950D1D" w:rsidP="003E5900">
            <w:pPr>
              <w:pStyle w:val="TIITableText"/>
              <w:rPr>
                <w:rFonts w:cs="Arial"/>
                <w:bCs/>
                <w:lang w:val="en-GB"/>
              </w:rPr>
            </w:pPr>
            <w:r w:rsidRPr="007D68D1">
              <w:rPr>
                <w:rFonts w:cs="Arial"/>
                <w:bCs/>
                <w:lang w:val="en-GB" w:eastAsia="zh-CN"/>
              </w:rPr>
              <w:t>CWMF</w:t>
            </w:r>
          </w:p>
        </w:tc>
        <w:tc>
          <w:tcPr>
            <w:tcW w:w="3826" w:type="pct"/>
            <w:hideMark/>
          </w:tcPr>
          <w:p w14:paraId="43E7939B" w14:textId="77777777" w:rsidR="00950D1D" w:rsidRPr="000F467F" w:rsidRDefault="00950D1D" w:rsidP="003E5900">
            <w:pPr>
              <w:pStyle w:val="TIITableText"/>
              <w:rPr>
                <w:rFonts w:eastAsia="Arial" w:cs="Arial"/>
                <w:lang w:val="en-GB"/>
              </w:rPr>
            </w:pPr>
            <w:r w:rsidRPr="000F467F">
              <w:rPr>
                <w:rFonts w:eastAsia="Arial" w:cs="Arial"/>
                <w:lang w:val="en-GB"/>
              </w:rPr>
              <w:t>Capital Works Management Framework</w:t>
            </w:r>
          </w:p>
          <w:p w14:paraId="26167741" w14:textId="77777777" w:rsidR="00950D1D" w:rsidRPr="000F467F" w:rsidRDefault="00950D1D" w:rsidP="003E5900">
            <w:pPr>
              <w:pStyle w:val="TIITableText"/>
              <w:rPr>
                <w:rFonts w:eastAsia="Arial" w:cs="Arial"/>
                <w:lang w:val="en-GB"/>
              </w:rPr>
            </w:pPr>
            <w:r w:rsidRPr="000F467F">
              <w:rPr>
                <w:rFonts w:eastAsia="Arial" w:cs="Arial"/>
                <w:lang w:val="en-GB"/>
              </w:rPr>
              <w:t>Is a structure that has been developed to deliver the Republic of Ireland Government’s objectives in relation to public sector construction procurement reform. It consists of a suite of best practice guidance, standard contracts and generic template documents that form the four pillars that support the Framework</w:t>
            </w:r>
          </w:p>
        </w:tc>
      </w:tr>
      <w:tr w:rsidR="00950D1D" w:rsidRPr="000F467F" w14:paraId="47AA480D" w14:textId="77777777" w:rsidTr="003E5900">
        <w:tc>
          <w:tcPr>
            <w:tcW w:w="1174" w:type="pct"/>
            <w:hideMark/>
          </w:tcPr>
          <w:p w14:paraId="0F72C966" w14:textId="77777777" w:rsidR="00950D1D" w:rsidRPr="007D68D1" w:rsidRDefault="00950D1D" w:rsidP="003E5900">
            <w:pPr>
              <w:pStyle w:val="TIITableText"/>
              <w:rPr>
                <w:rFonts w:cs="Arial"/>
                <w:bCs/>
                <w:lang w:val="en-GB"/>
              </w:rPr>
            </w:pPr>
            <w:r w:rsidRPr="007D68D1">
              <w:rPr>
                <w:rFonts w:cs="Arial"/>
                <w:bCs/>
                <w:lang w:val="en-GB" w:eastAsia="zh-CN"/>
              </w:rPr>
              <w:t>DBP</w:t>
            </w:r>
          </w:p>
        </w:tc>
        <w:tc>
          <w:tcPr>
            <w:tcW w:w="3826" w:type="pct"/>
            <w:hideMark/>
          </w:tcPr>
          <w:p w14:paraId="41A508CC" w14:textId="77777777" w:rsidR="00950D1D" w:rsidRPr="000F467F" w:rsidRDefault="00950D1D" w:rsidP="003E5900">
            <w:pPr>
              <w:pStyle w:val="TIITableText"/>
              <w:rPr>
                <w:rFonts w:eastAsia="Arial" w:cs="Arial"/>
                <w:lang w:val="en-GB"/>
              </w:rPr>
            </w:pPr>
            <w:r w:rsidRPr="000F467F">
              <w:rPr>
                <w:rFonts w:eastAsia="Arial" w:cs="Arial"/>
                <w:lang w:val="en-GB"/>
              </w:rPr>
              <w:t>Digital Build Project</w:t>
            </w:r>
          </w:p>
          <w:p w14:paraId="734F6388" w14:textId="77777777" w:rsidR="00950D1D" w:rsidRPr="000F467F" w:rsidRDefault="00950D1D" w:rsidP="003E5900">
            <w:pPr>
              <w:pStyle w:val="TIITableText"/>
              <w:rPr>
                <w:rFonts w:eastAsia="Arial" w:cs="Arial"/>
                <w:lang w:val="en-GB"/>
              </w:rPr>
            </w:pPr>
            <w:r w:rsidRPr="000F467F">
              <w:rPr>
                <w:rFonts w:eastAsia="Arial" w:cs="Arial"/>
                <w:lang w:val="en-GB"/>
              </w:rPr>
              <w:t>Project led by Technological University Dublin (TU Dublin) to unite all construction and built environment stakeholders to drive integrated, interoperable digital data adoption across the industry to innovatively improve efficiency, productivity, and international competitiveness on a sustainable basis in Ireland.</w:t>
            </w:r>
          </w:p>
        </w:tc>
      </w:tr>
      <w:tr w:rsidR="00A80F1D" w:rsidRPr="000F467F" w14:paraId="44255566" w14:textId="77777777" w:rsidTr="003E5900">
        <w:tc>
          <w:tcPr>
            <w:tcW w:w="1174" w:type="pct"/>
          </w:tcPr>
          <w:p w14:paraId="76B4BA9C" w14:textId="0C98D12A" w:rsidR="00A80F1D" w:rsidRPr="007D68D1" w:rsidRDefault="00A80F1D" w:rsidP="00A80F1D">
            <w:pPr>
              <w:pStyle w:val="TIITableText"/>
              <w:rPr>
                <w:rFonts w:cs="Arial"/>
                <w:bCs/>
                <w:lang w:eastAsia="zh-CN"/>
              </w:rPr>
            </w:pPr>
            <w:r w:rsidRPr="007D68D1">
              <w:rPr>
                <w:rFonts w:cs="Arial"/>
                <w:bCs/>
                <w:lang w:eastAsia="zh-CN"/>
              </w:rPr>
              <w:t>EIR</w:t>
            </w:r>
          </w:p>
        </w:tc>
        <w:tc>
          <w:tcPr>
            <w:tcW w:w="3826" w:type="pct"/>
          </w:tcPr>
          <w:p w14:paraId="5D9CDE8B" w14:textId="77777777" w:rsidR="00A80F1D" w:rsidRPr="009C77C7" w:rsidRDefault="00A80F1D" w:rsidP="00A80F1D">
            <w:pPr>
              <w:pStyle w:val="TIITableText"/>
              <w:rPr>
                <w:rFonts w:eastAsia="Arial" w:cs="Arial"/>
              </w:rPr>
            </w:pPr>
            <w:r w:rsidRPr="009C77C7">
              <w:rPr>
                <w:rFonts w:eastAsia="Arial" w:cs="Arial"/>
              </w:rPr>
              <w:t>Exchange Information Requirements</w:t>
            </w:r>
          </w:p>
          <w:p w14:paraId="0E67EE15" w14:textId="661273BA" w:rsidR="00A80F1D" w:rsidRPr="000F467F" w:rsidRDefault="00A80F1D" w:rsidP="00A80F1D">
            <w:pPr>
              <w:pStyle w:val="TIITableText"/>
              <w:rPr>
                <w:rFonts w:eastAsia="Arial" w:cs="Arial"/>
              </w:rPr>
            </w:pPr>
            <w:r w:rsidRPr="009C77C7">
              <w:rPr>
                <w:rFonts w:eastAsia="Arial" w:cs="Arial"/>
              </w:rPr>
              <w:t>A documented set of managerial, commercial and technical requirements for the production and exchange of project information. EIR defines the information to be delivered, the standards, methods and procedures to be applied by the delivery team and relevant project stage trigger milestones.</w:t>
            </w:r>
          </w:p>
        </w:tc>
      </w:tr>
      <w:tr w:rsidR="00A80F1D" w:rsidRPr="000F467F" w14:paraId="322479D8" w14:textId="77777777" w:rsidTr="003E5900">
        <w:tc>
          <w:tcPr>
            <w:tcW w:w="1174" w:type="pct"/>
          </w:tcPr>
          <w:p w14:paraId="6A9AE713" w14:textId="77777777" w:rsidR="00A80F1D" w:rsidRPr="007D68D1" w:rsidRDefault="00A80F1D" w:rsidP="00A80F1D">
            <w:pPr>
              <w:pStyle w:val="TIITableText"/>
              <w:rPr>
                <w:rFonts w:cs="Arial"/>
                <w:bCs/>
                <w:lang w:eastAsia="zh-CN"/>
              </w:rPr>
            </w:pPr>
            <w:r w:rsidRPr="007D68D1">
              <w:rPr>
                <w:rFonts w:cs="Arial"/>
                <w:bCs/>
                <w:lang w:val="en-GB" w:eastAsia="zh-CN"/>
              </w:rPr>
              <w:t>3D Exchange Models</w:t>
            </w:r>
          </w:p>
        </w:tc>
        <w:tc>
          <w:tcPr>
            <w:tcW w:w="3826" w:type="pct"/>
          </w:tcPr>
          <w:p w14:paraId="539FA143" w14:textId="77777777" w:rsidR="00A80F1D" w:rsidRPr="000F467F" w:rsidRDefault="00A80F1D" w:rsidP="00A80F1D">
            <w:pPr>
              <w:pStyle w:val="TIITableText"/>
              <w:rPr>
                <w:rFonts w:eastAsia="Arial" w:cs="Arial"/>
                <w:lang w:val="en-GB"/>
              </w:rPr>
            </w:pPr>
            <w:r w:rsidRPr="000F467F">
              <w:rPr>
                <w:rFonts w:eastAsia="Arial" w:cs="Arial"/>
                <w:iCs/>
                <w:lang w:val="en-GB"/>
              </w:rPr>
              <w:t>Geometrical Models containing 3D representations of the scheme’s assets, divided as per an agreed breakdown structure.</w:t>
            </w:r>
          </w:p>
          <w:p w14:paraId="2DFA6D9E" w14:textId="77777777" w:rsidR="00A80F1D" w:rsidRPr="000F467F" w:rsidRDefault="00A80F1D" w:rsidP="00A80F1D">
            <w:pPr>
              <w:pStyle w:val="TIITableText"/>
              <w:rPr>
                <w:rFonts w:eastAsia="Arial" w:cs="Arial"/>
                <w:lang w:val="en-GB"/>
              </w:rPr>
            </w:pPr>
            <w:r w:rsidRPr="000F467F">
              <w:rPr>
                <w:rFonts w:eastAsia="Arial" w:cs="Arial"/>
                <w:iCs/>
                <w:lang w:val="en-GB"/>
              </w:rPr>
              <w:t xml:space="preserve">The main objective of 3D Exchange Models is to facilitate the exchange and sharing of geometrical asset information between </w:t>
            </w:r>
            <w:r>
              <w:rPr>
                <w:rFonts w:eastAsia="Arial" w:cs="Arial"/>
                <w:iCs/>
                <w:lang w:val="en-GB"/>
              </w:rPr>
              <w:t>p</w:t>
            </w:r>
            <w:r w:rsidRPr="000F467F">
              <w:rPr>
                <w:rFonts w:eastAsia="Arial" w:cs="Arial"/>
                <w:iCs/>
                <w:lang w:val="en-GB"/>
              </w:rPr>
              <w:t xml:space="preserve">roject </w:t>
            </w:r>
            <w:r>
              <w:rPr>
                <w:rFonts w:eastAsia="Arial" w:cs="Arial"/>
                <w:iCs/>
                <w:lang w:val="en-GB"/>
              </w:rPr>
              <w:t>t</w:t>
            </w:r>
            <w:r w:rsidRPr="000F467F">
              <w:rPr>
                <w:rFonts w:eastAsia="Arial" w:cs="Arial"/>
                <w:iCs/>
                <w:lang w:val="en-GB"/>
              </w:rPr>
              <w:t>eam members and other project’s stakeholders.</w:t>
            </w:r>
          </w:p>
          <w:p w14:paraId="7B4C1DE9" w14:textId="77777777" w:rsidR="00A80F1D" w:rsidRPr="000F467F" w:rsidRDefault="00A80F1D" w:rsidP="00A80F1D">
            <w:pPr>
              <w:pStyle w:val="TIITableText"/>
              <w:rPr>
                <w:rFonts w:eastAsia="Arial" w:cs="Arial"/>
              </w:rPr>
            </w:pPr>
            <w:r w:rsidRPr="000F467F">
              <w:rPr>
                <w:rFonts w:eastAsia="Arial" w:cs="Arial"/>
                <w:lang w:val="en-GB"/>
              </w:rPr>
              <w:t>They are normally supplied in open data formats and/or industry- wide proprietary formats to minimise interoperability issues and reduce risks associated with obsolescence.</w:t>
            </w:r>
          </w:p>
        </w:tc>
      </w:tr>
      <w:tr w:rsidR="00A80F1D" w:rsidRPr="000F467F" w14:paraId="0FE2CF95" w14:textId="77777777" w:rsidTr="003E5900">
        <w:tc>
          <w:tcPr>
            <w:tcW w:w="1174" w:type="pct"/>
            <w:hideMark/>
          </w:tcPr>
          <w:p w14:paraId="3C63133C" w14:textId="77777777" w:rsidR="00A80F1D" w:rsidRPr="007D68D1" w:rsidRDefault="00A80F1D" w:rsidP="00A80F1D">
            <w:pPr>
              <w:pStyle w:val="TIITableText"/>
              <w:rPr>
                <w:rFonts w:cs="Arial"/>
                <w:bCs/>
                <w:lang w:val="en-GB"/>
              </w:rPr>
            </w:pPr>
            <w:r w:rsidRPr="007D68D1">
              <w:rPr>
                <w:rFonts w:cs="Arial"/>
                <w:bCs/>
                <w:lang w:val="en-GB"/>
              </w:rPr>
              <w:t>FIDIC</w:t>
            </w:r>
          </w:p>
        </w:tc>
        <w:tc>
          <w:tcPr>
            <w:tcW w:w="3826" w:type="pct"/>
            <w:hideMark/>
          </w:tcPr>
          <w:p w14:paraId="3FE5AE60" w14:textId="77777777" w:rsidR="00A80F1D" w:rsidRPr="000F467F" w:rsidRDefault="00A80F1D" w:rsidP="00A80F1D">
            <w:pPr>
              <w:pStyle w:val="TIITableText"/>
              <w:rPr>
                <w:rFonts w:eastAsia="Arial" w:cs="Arial"/>
                <w:lang w:val="en-GB"/>
              </w:rPr>
            </w:pPr>
            <w:r w:rsidRPr="000F467F">
              <w:rPr>
                <w:rFonts w:eastAsia="Arial" w:cs="Arial"/>
                <w:lang w:val="en-GB"/>
              </w:rPr>
              <w:t>International Federation of Consulting Engineers</w:t>
            </w:r>
          </w:p>
          <w:p w14:paraId="695F80F3" w14:textId="77777777" w:rsidR="00A80F1D" w:rsidRPr="000F467F" w:rsidRDefault="00A80F1D" w:rsidP="00A80F1D">
            <w:pPr>
              <w:pStyle w:val="TIITableText"/>
              <w:rPr>
                <w:rFonts w:eastAsia="Arial" w:cs="Arial"/>
                <w:lang w:val="en-GB"/>
              </w:rPr>
            </w:pPr>
            <w:r w:rsidRPr="000F467F">
              <w:rPr>
                <w:rFonts w:eastAsia="Arial" w:cs="Arial"/>
                <w:lang w:val="en-GB"/>
              </w:rPr>
              <w:t>An international standards organisation for construction technology and consulting engineering. The organisation is best known for the FIDIC suite of contract templates.</w:t>
            </w:r>
          </w:p>
        </w:tc>
      </w:tr>
      <w:tr w:rsidR="00A80F1D" w:rsidRPr="000F467F" w14:paraId="54286F35" w14:textId="77777777" w:rsidTr="003E5900">
        <w:tc>
          <w:tcPr>
            <w:tcW w:w="1174" w:type="pct"/>
            <w:hideMark/>
          </w:tcPr>
          <w:p w14:paraId="0B4250C9" w14:textId="77777777" w:rsidR="00A80F1D" w:rsidRPr="007D68D1" w:rsidRDefault="00A80F1D" w:rsidP="00A80F1D">
            <w:pPr>
              <w:pStyle w:val="TIITableText"/>
              <w:rPr>
                <w:rFonts w:cs="Arial"/>
                <w:bCs/>
                <w:lang w:val="en-GB"/>
              </w:rPr>
            </w:pPr>
            <w:r w:rsidRPr="007D68D1">
              <w:rPr>
                <w:rFonts w:cs="Arial"/>
                <w:bCs/>
                <w:lang w:val="en-GB" w:eastAsia="zh-CN"/>
              </w:rPr>
              <w:t>Geographical Information System (GIS)</w:t>
            </w:r>
          </w:p>
        </w:tc>
        <w:tc>
          <w:tcPr>
            <w:tcW w:w="3826" w:type="pct"/>
            <w:hideMark/>
          </w:tcPr>
          <w:p w14:paraId="0A21F7B4" w14:textId="77777777" w:rsidR="00A80F1D" w:rsidRPr="000F467F" w:rsidRDefault="00A80F1D" w:rsidP="00A80F1D">
            <w:pPr>
              <w:pStyle w:val="TIITableText"/>
              <w:rPr>
                <w:rFonts w:eastAsia="Arial" w:cs="Arial"/>
                <w:lang w:val="en-GB"/>
              </w:rPr>
            </w:pPr>
            <w:r w:rsidRPr="000F467F">
              <w:rPr>
                <w:rFonts w:eastAsia="Arial" w:cs="Arial"/>
                <w:lang w:val="en-GB"/>
              </w:rPr>
              <w:t>Framework comprising computer-based tools and applications that provides the ability to capture and analyse spatial and geographic data.</w:t>
            </w:r>
          </w:p>
        </w:tc>
      </w:tr>
      <w:tr w:rsidR="00A80F1D" w:rsidRPr="000F467F" w14:paraId="534D66CE" w14:textId="77777777" w:rsidTr="003E5900">
        <w:tc>
          <w:tcPr>
            <w:tcW w:w="1174" w:type="pct"/>
            <w:hideMark/>
          </w:tcPr>
          <w:p w14:paraId="2E3F34A6" w14:textId="77777777" w:rsidR="00A80F1D" w:rsidRPr="007D68D1" w:rsidRDefault="00A80F1D" w:rsidP="00A80F1D">
            <w:pPr>
              <w:pStyle w:val="TIITableText"/>
              <w:rPr>
                <w:rFonts w:cs="Arial"/>
                <w:bCs/>
                <w:lang w:val="en-GB"/>
              </w:rPr>
            </w:pPr>
            <w:r w:rsidRPr="007D68D1">
              <w:rPr>
                <w:rFonts w:cs="Arial"/>
                <w:bCs/>
                <w:lang w:val="en-GB" w:eastAsia="zh-CN"/>
              </w:rPr>
              <w:lastRenderedPageBreak/>
              <w:t>Geometrical Models</w:t>
            </w:r>
          </w:p>
        </w:tc>
        <w:tc>
          <w:tcPr>
            <w:tcW w:w="3826" w:type="pct"/>
            <w:hideMark/>
          </w:tcPr>
          <w:p w14:paraId="49D38977" w14:textId="77777777" w:rsidR="00A80F1D" w:rsidRPr="000F467F" w:rsidRDefault="00A80F1D" w:rsidP="00A80F1D">
            <w:pPr>
              <w:pStyle w:val="TIITableText"/>
              <w:rPr>
                <w:rFonts w:eastAsia="Arial" w:cs="Arial"/>
                <w:lang w:val="en-GB"/>
              </w:rPr>
            </w:pPr>
            <w:r w:rsidRPr="000F467F">
              <w:rPr>
                <w:rFonts w:eastAsia="Arial" w:cs="Arial"/>
                <w:lang w:val="en-GB"/>
              </w:rPr>
              <w:t>Information Containers used to represent physical infrastructure assets, comprising information expressed using shape, size, dimension, and location.</w:t>
            </w:r>
          </w:p>
        </w:tc>
      </w:tr>
      <w:tr w:rsidR="00A80F1D" w:rsidRPr="000F467F" w14:paraId="724E6714" w14:textId="77777777" w:rsidTr="003E5900">
        <w:tc>
          <w:tcPr>
            <w:tcW w:w="1174" w:type="pct"/>
            <w:hideMark/>
          </w:tcPr>
          <w:p w14:paraId="5B6DDF1A" w14:textId="77777777" w:rsidR="00A80F1D" w:rsidRPr="007D68D1" w:rsidRDefault="00A80F1D" w:rsidP="00A80F1D">
            <w:pPr>
              <w:pStyle w:val="TIITableText"/>
              <w:rPr>
                <w:rFonts w:cs="Arial"/>
                <w:bCs/>
                <w:lang w:val="en-GB"/>
              </w:rPr>
            </w:pPr>
            <w:r w:rsidRPr="007D68D1">
              <w:rPr>
                <w:rFonts w:cs="Arial"/>
                <w:bCs/>
                <w:lang w:val="en-GB"/>
              </w:rPr>
              <w:t>ICMS</w:t>
            </w:r>
          </w:p>
        </w:tc>
        <w:tc>
          <w:tcPr>
            <w:tcW w:w="3826" w:type="pct"/>
            <w:hideMark/>
          </w:tcPr>
          <w:p w14:paraId="2114C25D" w14:textId="77777777" w:rsidR="00A80F1D" w:rsidRPr="000F467F" w:rsidRDefault="00A80F1D" w:rsidP="00A80F1D">
            <w:pPr>
              <w:pStyle w:val="TIITableText"/>
              <w:rPr>
                <w:rFonts w:eastAsia="Arial" w:cs="Arial"/>
                <w:lang w:val="en-GB"/>
              </w:rPr>
            </w:pPr>
            <w:r w:rsidRPr="000F467F">
              <w:rPr>
                <w:rFonts w:eastAsia="Arial" w:cs="Arial"/>
                <w:lang w:val="en-GB"/>
              </w:rPr>
              <w:t>International Cost Management Standard</w:t>
            </w:r>
          </w:p>
          <w:p w14:paraId="34711C10" w14:textId="77777777" w:rsidR="00A80F1D" w:rsidRPr="000F467F" w:rsidRDefault="00A80F1D" w:rsidP="00A80F1D">
            <w:pPr>
              <w:pStyle w:val="TIITableText"/>
              <w:rPr>
                <w:rFonts w:eastAsia="Arial" w:cs="Arial"/>
                <w:lang w:val="en-GB"/>
              </w:rPr>
            </w:pPr>
            <w:r w:rsidRPr="000F467F">
              <w:rPr>
                <w:rFonts w:eastAsia="Arial" w:cs="Arial"/>
                <w:lang w:val="en-GB"/>
              </w:rPr>
              <w:t>International standards for benchmarking, measuring and reporting construction project costs</w:t>
            </w:r>
          </w:p>
        </w:tc>
      </w:tr>
      <w:tr w:rsidR="00A80F1D" w:rsidRPr="000F467F" w14:paraId="49FD7B6B" w14:textId="77777777" w:rsidTr="003E5900">
        <w:tc>
          <w:tcPr>
            <w:tcW w:w="1174" w:type="pct"/>
            <w:hideMark/>
          </w:tcPr>
          <w:p w14:paraId="44D55F3B" w14:textId="77777777" w:rsidR="00A80F1D" w:rsidRPr="007D68D1" w:rsidRDefault="00A80F1D" w:rsidP="00A80F1D">
            <w:pPr>
              <w:pStyle w:val="TIITableText"/>
              <w:rPr>
                <w:rFonts w:cs="Arial"/>
                <w:bCs/>
                <w:lang w:val="en-GB"/>
              </w:rPr>
            </w:pPr>
            <w:r w:rsidRPr="007D68D1">
              <w:rPr>
                <w:rFonts w:cs="Arial"/>
                <w:bCs/>
                <w:lang w:val="en-GB" w:eastAsia="zh-CN"/>
              </w:rPr>
              <w:t>IFC</w:t>
            </w:r>
          </w:p>
        </w:tc>
        <w:tc>
          <w:tcPr>
            <w:tcW w:w="3826" w:type="pct"/>
            <w:hideMark/>
          </w:tcPr>
          <w:p w14:paraId="48B322BD" w14:textId="77777777" w:rsidR="00A80F1D" w:rsidRPr="000F467F" w:rsidRDefault="00A80F1D" w:rsidP="00A80F1D">
            <w:pPr>
              <w:pStyle w:val="TIITableText"/>
              <w:rPr>
                <w:rFonts w:eastAsia="Arial" w:cs="Arial"/>
                <w:lang w:val="en-GB"/>
              </w:rPr>
            </w:pPr>
            <w:r w:rsidRPr="000F467F">
              <w:rPr>
                <w:rFonts w:eastAsia="Arial" w:cs="Arial"/>
                <w:lang w:val="en-GB"/>
              </w:rPr>
              <w:t>Industry Foundation Class</w:t>
            </w:r>
          </w:p>
          <w:p w14:paraId="1B48915E" w14:textId="77777777" w:rsidR="00A80F1D" w:rsidRPr="000F467F" w:rsidRDefault="00A80F1D" w:rsidP="00A80F1D">
            <w:pPr>
              <w:pStyle w:val="TIITableText"/>
              <w:rPr>
                <w:rFonts w:eastAsia="Arial" w:cs="Arial"/>
                <w:lang w:val="en-GB"/>
              </w:rPr>
            </w:pPr>
            <w:r w:rsidRPr="000F467F">
              <w:rPr>
                <w:rFonts w:eastAsia="Arial" w:cs="Arial"/>
                <w:lang w:val="en-GB"/>
              </w:rPr>
              <w:t>Open data format</w:t>
            </w:r>
          </w:p>
        </w:tc>
      </w:tr>
      <w:tr w:rsidR="00A80F1D" w:rsidRPr="000F467F" w14:paraId="4F325EF0" w14:textId="77777777" w:rsidTr="003E5900">
        <w:tc>
          <w:tcPr>
            <w:tcW w:w="1174" w:type="pct"/>
            <w:hideMark/>
          </w:tcPr>
          <w:p w14:paraId="1C74A186" w14:textId="77777777" w:rsidR="00A80F1D" w:rsidRPr="007D68D1" w:rsidRDefault="00A80F1D" w:rsidP="00A80F1D">
            <w:pPr>
              <w:pStyle w:val="TIITableText"/>
              <w:rPr>
                <w:rFonts w:cs="Arial"/>
                <w:bCs/>
                <w:lang w:val="en-GB"/>
              </w:rPr>
            </w:pPr>
            <w:r w:rsidRPr="007D68D1">
              <w:rPr>
                <w:rFonts w:cs="Arial"/>
                <w:bCs/>
                <w:lang w:val="en-GB" w:eastAsia="zh-CN"/>
              </w:rPr>
              <w:t>IM</w:t>
            </w:r>
          </w:p>
        </w:tc>
        <w:tc>
          <w:tcPr>
            <w:tcW w:w="3826" w:type="pct"/>
            <w:hideMark/>
          </w:tcPr>
          <w:p w14:paraId="41654980" w14:textId="77777777" w:rsidR="00A80F1D" w:rsidRPr="000F467F" w:rsidRDefault="00A80F1D" w:rsidP="00A80F1D">
            <w:pPr>
              <w:pStyle w:val="TIITableText"/>
              <w:rPr>
                <w:rFonts w:eastAsia="Arial" w:cs="Arial"/>
                <w:lang w:val="en-GB"/>
              </w:rPr>
            </w:pPr>
            <w:r w:rsidRPr="000F467F">
              <w:rPr>
                <w:rFonts w:eastAsia="Arial" w:cs="Arial"/>
                <w:lang w:val="en-GB"/>
              </w:rPr>
              <w:t>Information Management</w:t>
            </w:r>
          </w:p>
          <w:p w14:paraId="65C199B3" w14:textId="77777777" w:rsidR="00A80F1D" w:rsidRPr="000F467F" w:rsidRDefault="00A80F1D" w:rsidP="00A80F1D">
            <w:pPr>
              <w:pStyle w:val="TIITableText"/>
              <w:rPr>
                <w:rFonts w:eastAsia="Arial" w:cs="Arial"/>
                <w:lang w:val="en-GB"/>
              </w:rPr>
            </w:pPr>
            <w:r w:rsidRPr="00194025">
              <w:rPr>
                <w:rFonts w:eastAsia="Arial" w:cs="Arial"/>
                <w:lang w:val="en-GB"/>
              </w:rPr>
              <w:t>The function and associated activities used to define information requirements, plan and control information production, and manage the delivery and checking of information to meet the needs of a project or asset.</w:t>
            </w:r>
          </w:p>
        </w:tc>
      </w:tr>
      <w:tr w:rsidR="00A80F1D" w:rsidRPr="000F467F" w14:paraId="0762D21D" w14:textId="77777777" w:rsidTr="003E5900">
        <w:tc>
          <w:tcPr>
            <w:tcW w:w="1174" w:type="pct"/>
          </w:tcPr>
          <w:p w14:paraId="5A710124" w14:textId="77777777" w:rsidR="00A80F1D" w:rsidRPr="007D68D1" w:rsidRDefault="00A80F1D" w:rsidP="00A80F1D">
            <w:pPr>
              <w:pStyle w:val="TIITableText"/>
              <w:rPr>
                <w:rFonts w:cs="Arial"/>
                <w:bCs/>
                <w:lang w:eastAsia="zh-CN"/>
              </w:rPr>
            </w:pPr>
            <w:r w:rsidRPr="007D68D1">
              <w:rPr>
                <w:rFonts w:cs="Arial"/>
                <w:bCs/>
                <w:lang w:val="en-GB" w:eastAsia="zh-CN"/>
              </w:rPr>
              <w:t>IMI</w:t>
            </w:r>
          </w:p>
        </w:tc>
        <w:tc>
          <w:tcPr>
            <w:tcW w:w="3826" w:type="pct"/>
          </w:tcPr>
          <w:p w14:paraId="3C45A7C2" w14:textId="77777777" w:rsidR="00A80F1D" w:rsidRPr="000F467F" w:rsidRDefault="00A80F1D" w:rsidP="00A80F1D">
            <w:pPr>
              <w:pStyle w:val="TIITableText"/>
              <w:rPr>
                <w:rFonts w:eastAsia="Arial" w:cs="Arial"/>
                <w:lang w:val="en-GB"/>
              </w:rPr>
            </w:pPr>
            <w:r w:rsidRPr="000F467F">
              <w:rPr>
                <w:rFonts w:eastAsia="Arial" w:cs="Arial"/>
                <w:lang w:val="en-GB"/>
              </w:rPr>
              <w:t>Information Management Initiative</w:t>
            </w:r>
          </w:p>
          <w:p w14:paraId="5741839C" w14:textId="52F5B866" w:rsidR="00A80F1D" w:rsidRPr="000F467F" w:rsidRDefault="00A80F1D" w:rsidP="00A80F1D">
            <w:pPr>
              <w:pStyle w:val="TIITableText"/>
              <w:rPr>
                <w:rFonts w:eastAsia="Arial" w:cs="Arial"/>
              </w:rPr>
            </w:pPr>
            <w:r w:rsidRPr="000F467F">
              <w:rPr>
                <w:rFonts w:eastAsia="Arial" w:cs="Arial"/>
                <w:lang w:val="en-GB"/>
              </w:rPr>
              <w:t>Led by the Construction Leadership Council (CLC) the initiative aspires to become an industry-led and government-supported programme to progressively transform information management practices across the built and natural environment sector</w:t>
            </w:r>
            <w:sdt>
              <w:sdtPr>
                <w:rPr>
                  <w:rFonts w:asciiTheme="minorHAnsi" w:hAnsiTheme="minorHAnsi" w:cstheme="minorHAnsi"/>
                  <w:szCs w:val="20"/>
                </w:rPr>
                <w:id w:val="179252047"/>
                <w:citation/>
              </w:sdtPr>
              <w:sdtEndPr/>
              <w:sdtContent>
                <w:r>
                  <w:rPr>
                    <w:rFonts w:asciiTheme="minorHAnsi" w:hAnsiTheme="minorHAnsi" w:cstheme="minorHAnsi"/>
                    <w:szCs w:val="20"/>
                  </w:rPr>
                  <w:fldChar w:fldCharType="begin"/>
                </w:r>
                <w:r>
                  <w:rPr>
                    <w:rFonts w:asciiTheme="minorHAnsi" w:hAnsiTheme="minorHAnsi" w:cstheme="minorHAnsi"/>
                    <w:szCs w:val="20"/>
                  </w:rPr>
                  <w:instrText xml:space="preserve"> CITATION Nim25 \l 2057 </w:instrText>
                </w:r>
                <w:r>
                  <w:rPr>
                    <w:rFonts w:asciiTheme="minorHAnsi" w:hAnsiTheme="minorHAnsi" w:cstheme="minorHAnsi"/>
                    <w:szCs w:val="20"/>
                  </w:rPr>
                  <w:fldChar w:fldCharType="separate"/>
                </w:r>
                <w:r w:rsidR="00480EF2">
                  <w:rPr>
                    <w:rFonts w:asciiTheme="minorHAnsi" w:hAnsiTheme="minorHAnsi" w:cstheme="minorHAnsi"/>
                    <w:noProof/>
                    <w:szCs w:val="20"/>
                  </w:rPr>
                  <w:t xml:space="preserve"> </w:t>
                </w:r>
                <w:r w:rsidR="00480EF2" w:rsidRPr="00480EF2">
                  <w:rPr>
                    <w:rFonts w:asciiTheme="minorHAnsi" w:hAnsiTheme="minorHAnsi" w:cstheme="minorHAnsi"/>
                    <w:noProof/>
                    <w:szCs w:val="20"/>
                  </w:rPr>
                  <w:t>[1]</w:t>
                </w:r>
                <w:r>
                  <w:rPr>
                    <w:rFonts w:asciiTheme="minorHAnsi" w:hAnsiTheme="minorHAnsi" w:cstheme="minorHAnsi"/>
                    <w:szCs w:val="20"/>
                  </w:rPr>
                  <w:fldChar w:fldCharType="end"/>
                </w:r>
              </w:sdtContent>
            </w:sdt>
          </w:p>
        </w:tc>
      </w:tr>
      <w:tr w:rsidR="00A80F1D" w:rsidRPr="000F467F" w14:paraId="1C252CDC" w14:textId="77777777" w:rsidTr="003E5900">
        <w:tc>
          <w:tcPr>
            <w:tcW w:w="1174" w:type="pct"/>
          </w:tcPr>
          <w:p w14:paraId="75235F39" w14:textId="77777777" w:rsidR="00A80F1D" w:rsidRPr="007D68D1" w:rsidRDefault="00A80F1D" w:rsidP="00A80F1D">
            <w:pPr>
              <w:pStyle w:val="TIITableText"/>
              <w:rPr>
                <w:rFonts w:cs="Arial"/>
                <w:bCs/>
                <w:lang w:eastAsia="zh-CN"/>
              </w:rPr>
            </w:pPr>
            <w:r w:rsidRPr="007D68D1">
              <w:rPr>
                <w:rFonts w:cs="Arial"/>
                <w:bCs/>
                <w:lang w:val="en-GB" w:eastAsia="zh-CN"/>
              </w:rPr>
              <w:t>Information Container</w:t>
            </w:r>
          </w:p>
        </w:tc>
        <w:tc>
          <w:tcPr>
            <w:tcW w:w="3826" w:type="pct"/>
          </w:tcPr>
          <w:p w14:paraId="690912DA" w14:textId="77777777" w:rsidR="00A80F1D" w:rsidRPr="000F467F" w:rsidRDefault="00A80F1D" w:rsidP="00A80F1D">
            <w:pPr>
              <w:pStyle w:val="TIITableText"/>
              <w:rPr>
                <w:rFonts w:eastAsia="Arial" w:cs="Arial"/>
              </w:rPr>
            </w:pPr>
            <w:r w:rsidRPr="000F467F">
              <w:rPr>
                <w:rFonts w:eastAsia="Arial" w:cs="Arial"/>
                <w:lang w:val="en-GB"/>
              </w:rPr>
              <w:t>Named persistent set of information retrievable from within a file, system or application storage hierarchy. Information Containers can comprise directories, folders, files, layers and symbols.</w:t>
            </w:r>
          </w:p>
        </w:tc>
      </w:tr>
      <w:tr w:rsidR="00A80F1D" w:rsidRPr="000F467F" w14:paraId="47B53F7A" w14:textId="77777777" w:rsidTr="003E5900">
        <w:tc>
          <w:tcPr>
            <w:tcW w:w="1174" w:type="pct"/>
          </w:tcPr>
          <w:p w14:paraId="5936AA78" w14:textId="77777777" w:rsidR="00A80F1D" w:rsidRPr="007D68D1" w:rsidRDefault="00A80F1D" w:rsidP="00A80F1D">
            <w:pPr>
              <w:pStyle w:val="TIITableText"/>
              <w:rPr>
                <w:rFonts w:cs="Arial"/>
                <w:bCs/>
                <w:lang w:eastAsia="zh-CN"/>
              </w:rPr>
            </w:pPr>
            <w:r w:rsidRPr="007D68D1">
              <w:rPr>
                <w:rFonts w:cs="Arial"/>
                <w:bCs/>
                <w:lang w:val="en-GB" w:eastAsia="zh-CN"/>
              </w:rPr>
              <w:t>Information Exchange</w:t>
            </w:r>
          </w:p>
        </w:tc>
        <w:tc>
          <w:tcPr>
            <w:tcW w:w="3826" w:type="pct"/>
          </w:tcPr>
          <w:p w14:paraId="2136A06D" w14:textId="77777777" w:rsidR="00A80F1D" w:rsidRPr="000F467F" w:rsidRDefault="00A80F1D" w:rsidP="00A80F1D">
            <w:pPr>
              <w:pStyle w:val="TIITableText"/>
              <w:rPr>
                <w:rFonts w:eastAsia="Arial" w:cs="Arial"/>
              </w:rPr>
            </w:pPr>
            <w:r w:rsidRPr="000F467F">
              <w:rPr>
                <w:rFonts w:eastAsia="Arial" w:cs="Arial"/>
                <w:lang w:val="en-GB"/>
              </w:rPr>
              <w:t xml:space="preserve">Information delivered to the </w:t>
            </w:r>
            <w:r w:rsidRPr="000F467F">
              <w:rPr>
                <w:rFonts w:eastAsia="Arial" w:cs="Arial"/>
                <w:iCs/>
                <w:lang w:val="en-GB"/>
              </w:rPr>
              <w:t>Appointing party</w:t>
            </w:r>
            <w:r w:rsidRPr="000F467F">
              <w:rPr>
                <w:rFonts w:eastAsia="Arial" w:cs="Arial"/>
                <w:i/>
                <w:lang w:val="en-GB"/>
              </w:rPr>
              <w:t xml:space="preserve"> </w:t>
            </w:r>
            <w:r w:rsidRPr="000F467F">
              <w:rPr>
                <w:rFonts w:eastAsia="Arial" w:cs="Arial"/>
                <w:lang w:val="en-GB"/>
              </w:rPr>
              <w:t>at a pre-defined milestone/point in the project, which satisfies the EIR.</w:t>
            </w:r>
          </w:p>
        </w:tc>
      </w:tr>
      <w:tr w:rsidR="00A80F1D" w:rsidRPr="000F467F" w14:paraId="5D988D99" w14:textId="77777777" w:rsidTr="003E5900">
        <w:tc>
          <w:tcPr>
            <w:tcW w:w="1174" w:type="pct"/>
          </w:tcPr>
          <w:p w14:paraId="0F5108E9" w14:textId="77777777" w:rsidR="00A80F1D" w:rsidRPr="007D68D1" w:rsidRDefault="00A80F1D" w:rsidP="00A80F1D">
            <w:pPr>
              <w:pStyle w:val="TIITableText"/>
              <w:rPr>
                <w:rFonts w:cs="Arial"/>
                <w:bCs/>
                <w:lang w:eastAsia="zh-CN"/>
              </w:rPr>
            </w:pPr>
            <w:r w:rsidRPr="007D68D1">
              <w:rPr>
                <w:rFonts w:cs="Arial"/>
                <w:bCs/>
                <w:lang w:val="en-GB" w:eastAsia="zh-CN"/>
              </w:rPr>
              <w:t>Information Management Deliverables</w:t>
            </w:r>
          </w:p>
        </w:tc>
        <w:tc>
          <w:tcPr>
            <w:tcW w:w="3826" w:type="pct"/>
          </w:tcPr>
          <w:p w14:paraId="32CF811A" w14:textId="77777777" w:rsidR="00A80F1D" w:rsidRPr="000F467F" w:rsidRDefault="00A80F1D" w:rsidP="00A80F1D">
            <w:pPr>
              <w:pStyle w:val="TIITableText"/>
              <w:rPr>
                <w:rFonts w:eastAsia="Arial" w:cs="Arial"/>
              </w:rPr>
            </w:pPr>
            <w:r w:rsidRPr="000F467F">
              <w:rPr>
                <w:rFonts w:eastAsia="Arial" w:cs="Arial"/>
                <w:lang w:val="en-GB"/>
              </w:rPr>
              <w:t>Resources, documentation and content prepared to support the effective management of information in a project in accordance with the I.S. EN ISO 19650 series.</w:t>
            </w:r>
          </w:p>
        </w:tc>
      </w:tr>
      <w:tr w:rsidR="00A80F1D" w:rsidRPr="000F467F" w14:paraId="634860F8" w14:textId="77777777" w:rsidTr="003E5900">
        <w:tc>
          <w:tcPr>
            <w:tcW w:w="1174" w:type="pct"/>
          </w:tcPr>
          <w:p w14:paraId="407D078A" w14:textId="77777777" w:rsidR="00A80F1D" w:rsidRPr="007D68D1" w:rsidRDefault="00A80F1D" w:rsidP="00A80F1D">
            <w:pPr>
              <w:pStyle w:val="TIITableText"/>
              <w:rPr>
                <w:rFonts w:cs="Arial"/>
                <w:bCs/>
                <w:lang w:eastAsia="zh-CN"/>
              </w:rPr>
            </w:pPr>
            <w:r w:rsidRPr="007D68D1">
              <w:rPr>
                <w:rFonts w:cs="Arial"/>
                <w:bCs/>
                <w:lang w:val="en-GB"/>
              </w:rPr>
              <w:t>IT</w:t>
            </w:r>
          </w:p>
        </w:tc>
        <w:tc>
          <w:tcPr>
            <w:tcW w:w="3826" w:type="pct"/>
          </w:tcPr>
          <w:p w14:paraId="179714A0" w14:textId="77777777" w:rsidR="00A80F1D" w:rsidRPr="000F467F" w:rsidRDefault="00A80F1D" w:rsidP="00A80F1D">
            <w:pPr>
              <w:pStyle w:val="TIITableText"/>
              <w:rPr>
                <w:rFonts w:eastAsia="Arial" w:cs="Arial"/>
                <w:lang w:val="en-GB"/>
              </w:rPr>
            </w:pPr>
            <w:r w:rsidRPr="000F467F">
              <w:rPr>
                <w:rFonts w:eastAsia="Arial" w:cs="Arial"/>
                <w:lang w:val="en-GB"/>
              </w:rPr>
              <w:t>Information technology</w:t>
            </w:r>
          </w:p>
          <w:p w14:paraId="19FEE949" w14:textId="77777777" w:rsidR="00A80F1D" w:rsidRPr="000F467F" w:rsidRDefault="00A80F1D" w:rsidP="00A80F1D">
            <w:pPr>
              <w:pStyle w:val="TIITableText"/>
              <w:rPr>
                <w:rFonts w:eastAsia="Arial" w:cs="Arial"/>
              </w:rPr>
            </w:pPr>
            <w:r w:rsidRPr="000F467F">
              <w:rPr>
                <w:rFonts w:eastAsia="Arial" w:cs="Arial"/>
                <w:lang w:val="en-GB"/>
              </w:rPr>
              <w:t>Refers to the systems, infrastructure, and tools used to support the creation, management, exchange, and delivery of digital information throughout a built asset’s lifecycle.</w:t>
            </w:r>
          </w:p>
        </w:tc>
      </w:tr>
      <w:tr w:rsidR="00A80F1D" w:rsidRPr="000F467F" w14:paraId="1423B5F7" w14:textId="77777777" w:rsidTr="003E5900">
        <w:tc>
          <w:tcPr>
            <w:tcW w:w="1174" w:type="pct"/>
          </w:tcPr>
          <w:p w14:paraId="6ABD06EC" w14:textId="77777777" w:rsidR="00A80F1D" w:rsidRPr="007D68D1" w:rsidRDefault="00A80F1D" w:rsidP="00A80F1D">
            <w:pPr>
              <w:pStyle w:val="TIITableText"/>
              <w:rPr>
                <w:rFonts w:cs="Arial"/>
                <w:bCs/>
              </w:rPr>
            </w:pPr>
            <w:r w:rsidRPr="007D68D1">
              <w:rPr>
                <w:rFonts w:cs="Arial"/>
                <w:bCs/>
                <w:lang w:val="en-GB"/>
              </w:rPr>
              <w:t>JCT</w:t>
            </w:r>
          </w:p>
        </w:tc>
        <w:tc>
          <w:tcPr>
            <w:tcW w:w="3826" w:type="pct"/>
          </w:tcPr>
          <w:p w14:paraId="70BF7D19" w14:textId="77777777" w:rsidR="00A80F1D" w:rsidRPr="000F467F" w:rsidRDefault="00A80F1D" w:rsidP="00A80F1D">
            <w:pPr>
              <w:pStyle w:val="TIITableText"/>
              <w:rPr>
                <w:rFonts w:eastAsia="Arial" w:cs="Arial"/>
                <w:lang w:val="en-GB"/>
              </w:rPr>
            </w:pPr>
            <w:r w:rsidRPr="000F467F">
              <w:rPr>
                <w:rFonts w:eastAsia="Arial" w:cs="Arial"/>
                <w:lang w:val="en-GB"/>
              </w:rPr>
              <w:t xml:space="preserve">The Joint Contracts Tribunal </w:t>
            </w:r>
          </w:p>
          <w:p w14:paraId="7D2F2176" w14:textId="77777777" w:rsidR="00A80F1D" w:rsidRPr="000F467F" w:rsidRDefault="00A80F1D" w:rsidP="00A80F1D">
            <w:pPr>
              <w:pStyle w:val="TIITableText"/>
              <w:rPr>
                <w:rFonts w:eastAsia="Arial" w:cs="Arial"/>
              </w:rPr>
            </w:pPr>
            <w:r w:rsidRPr="000F467F">
              <w:rPr>
                <w:rFonts w:eastAsia="Arial" w:cs="Arial"/>
                <w:lang w:val="en-GB"/>
              </w:rPr>
              <w:t xml:space="preserve">Standard forms of contract for construction. </w:t>
            </w:r>
          </w:p>
        </w:tc>
      </w:tr>
      <w:tr w:rsidR="006971B5" w:rsidRPr="000F467F" w14:paraId="152A644E" w14:textId="77777777" w:rsidTr="003E5900">
        <w:tc>
          <w:tcPr>
            <w:tcW w:w="1174" w:type="pct"/>
          </w:tcPr>
          <w:p w14:paraId="39086F37" w14:textId="7C08F8C4" w:rsidR="006971B5" w:rsidRPr="007D68D1" w:rsidRDefault="006971B5" w:rsidP="006971B5">
            <w:pPr>
              <w:pStyle w:val="TIITableText"/>
              <w:rPr>
                <w:rFonts w:cs="Arial"/>
                <w:bCs/>
                <w:lang w:eastAsia="zh-CN"/>
              </w:rPr>
            </w:pPr>
            <w:r w:rsidRPr="007D68D1">
              <w:rPr>
                <w:rFonts w:cs="Arial"/>
                <w:bCs/>
                <w:lang w:val="en-GB" w:eastAsia="zh-CN"/>
              </w:rPr>
              <w:t>Level of Geometrical Information</w:t>
            </w:r>
          </w:p>
        </w:tc>
        <w:tc>
          <w:tcPr>
            <w:tcW w:w="3826" w:type="pct"/>
          </w:tcPr>
          <w:p w14:paraId="65C36C9B" w14:textId="5B1E187D" w:rsidR="006971B5" w:rsidRPr="000F467F" w:rsidRDefault="006971B5" w:rsidP="006971B5">
            <w:pPr>
              <w:pStyle w:val="TIITableText"/>
              <w:rPr>
                <w:rFonts w:eastAsia="Arial" w:cs="Arial"/>
              </w:rPr>
            </w:pPr>
            <w:r w:rsidRPr="007C51A9">
              <w:t>Description of graphical content for Geometrical Models.</w:t>
            </w:r>
          </w:p>
        </w:tc>
      </w:tr>
      <w:tr w:rsidR="006971B5" w:rsidRPr="000F467F" w14:paraId="0CE155FC" w14:textId="77777777" w:rsidTr="003E5900">
        <w:tc>
          <w:tcPr>
            <w:tcW w:w="1174" w:type="pct"/>
          </w:tcPr>
          <w:p w14:paraId="1656D0B1" w14:textId="34C81174" w:rsidR="006971B5" w:rsidRPr="007D68D1" w:rsidRDefault="006971B5" w:rsidP="006971B5">
            <w:pPr>
              <w:pStyle w:val="TIITableText"/>
              <w:rPr>
                <w:rFonts w:cs="Arial"/>
                <w:bCs/>
                <w:lang w:eastAsia="zh-CN"/>
              </w:rPr>
            </w:pPr>
            <w:r w:rsidRPr="007D68D1">
              <w:rPr>
                <w:rFonts w:cs="Arial"/>
                <w:bCs/>
                <w:lang w:val="en-GB" w:eastAsia="zh-CN"/>
              </w:rPr>
              <w:t>Level of Alphanumerical Information</w:t>
            </w:r>
          </w:p>
        </w:tc>
        <w:tc>
          <w:tcPr>
            <w:tcW w:w="3826" w:type="pct"/>
          </w:tcPr>
          <w:p w14:paraId="1D20C2E4" w14:textId="50A75AAE" w:rsidR="006971B5" w:rsidRPr="000F467F" w:rsidRDefault="006971B5" w:rsidP="006971B5">
            <w:pPr>
              <w:pStyle w:val="TIITableText"/>
              <w:rPr>
                <w:rFonts w:cs="Arial"/>
              </w:rPr>
            </w:pPr>
            <w:r w:rsidRPr="007C51A9">
              <w:t>Description of non-graphical content for Geometrical Models and Alphanumerical Information Containers.</w:t>
            </w:r>
          </w:p>
        </w:tc>
      </w:tr>
      <w:tr w:rsidR="00A80F1D" w:rsidRPr="000F467F" w14:paraId="2D9D2ED7" w14:textId="77777777" w:rsidTr="003E5900">
        <w:tc>
          <w:tcPr>
            <w:tcW w:w="1174" w:type="pct"/>
          </w:tcPr>
          <w:p w14:paraId="3BAC5E04" w14:textId="77777777" w:rsidR="00A80F1D" w:rsidRPr="007D68D1" w:rsidRDefault="00A80F1D" w:rsidP="00A80F1D">
            <w:pPr>
              <w:pStyle w:val="TIITableText"/>
              <w:rPr>
                <w:rFonts w:cs="Arial"/>
                <w:bCs/>
                <w:lang w:eastAsia="zh-CN"/>
              </w:rPr>
            </w:pPr>
            <w:r w:rsidRPr="007D68D1">
              <w:rPr>
                <w:rFonts w:cs="Arial"/>
                <w:bCs/>
                <w:lang w:val="en-GB" w:eastAsia="zh-CN"/>
              </w:rPr>
              <w:t>Level of Information for Documentation</w:t>
            </w:r>
          </w:p>
        </w:tc>
        <w:tc>
          <w:tcPr>
            <w:tcW w:w="3826" w:type="pct"/>
          </w:tcPr>
          <w:p w14:paraId="5E9FA581" w14:textId="77777777" w:rsidR="00A80F1D" w:rsidRPr="000F467F" w:rsidRDefault="00A80F1D" w:rsidP="00A80F1D">
            <w:pPr>
              <w:pStyle w:val="TIITableText"/>
              <w:rPr>
                <w:rFonts w:cs="Arial"/>
              </w:rPr>
            </w:pPr>
            <w:r w:rsidRPr="000F467F">
              <w:rPr>
                <w:rFonts w:eastAsia="Arial" w:cs="Arial"/>
                <w:lang w:val="en-GB"/>
              </w:rPr>
              <w:t>Description of the content for project documentation such as drawings, text documents, schedules and photos.</w:t>
            </w:r>
          </w:p>
        </w:tc>
      </w:tr>
      <w:tr w:rsidR="00A80F1D" w:rsidRPr="000F467F" w14:paraId="00C6A432" w14:textId="77777777" w:rsidTr="003E5900">
        <w:tc>
          <w:tcPr>
            <w:tcW w:w="1174" w:type="pct"/>
          </w:tcPr>
          <w:p w14:paraId="021AB3F1" w14:textId="77777777" w:rsidR="00A80F1D" w:rsidRPr="007D68D1" w:rsidRDefault="00A80F1D" w:rsidP="00A80F1D">
            <w:pPr>
              <w:pStyle w:val="TIITableText"/>
              <w:rPr>
                <w:rFonts w:cs="Arial"/>
                <w:bCs/>
                <w:lang w:eastAsia="zh-CN"/>
              </w:rPr>
            </w:pPr>
            <w:r w:rsidRPr="007D68D1">
              <w:rPr>
                <w:rFonts w:cs="Arial"/>
                <w:bCs/>
                <w:lang w:val="en-GB" w:eastAsia="zh-CN"/>
              </w:rPr>
              <w:t>MIDP</w:t>
            </w:r>
          </w:p>
        </w:tc>
        <w:tc>
          <w:tcPr>
            <w:tcW w:w="3826" w:type="pct"/>
          </w:tcPr>
          <w:p w14:paraId="5575E31D" w14:textId="77777777" w:rsidR="00A80F1D" w:rsidRPr="000F467F" w:rsidRDefault="00A80F1D" w:rsidP="00A80F1D">
            <w:pPr>
              <w:pStyle w:val="TIITableText"/>
              <w:rPr>
                <w:rFonts w:eastAsia="Arial" w:cs="Arial"/>
                <w:lang w:val="en-GB"/>
              </w:rPr>
            </w:pPr>
            <w:r w:rsidRPr="000F467F">
              <w:rPr>
                <w:rFonts w:cs="Arial"/>
                <w:lang w:val="en-GB"/>
              </w:rPr>
              <w:t>Master Information Delivery Plan</w:t>
            </w:r>
          </w:p>
          <w:p w14:paraId="2696C314" w14:textId="77777777" w:rsidR="00A80F1D" w:rsidRPr="000F467F" w:rsidRDefault="00A80F1D" w:rsidP="00A80F1D">
            <w:pPr>
              <w:pStyle w:val="TIITableText"/>
              <w:rPr>
                <w:rFonts w:cs="Arial"/>
              </w:rPr>
            </w:pPr>
            <w:r w:rsidRPr="000F467F">
              <w:rPr>
                <w:rFonts w:eastAsia="Arial" w:cs="Arial"/>
                <w:lang w:val="en-GB"/>
              </w:rPr>
              <w:t xml:space="preserve">Plan </w:t>
            </w:r>
            <w:proofErr w:type="gramStart"/>
            <w:r w:rsidRPr="000F467F">
              <w:rPr>
                <w:rFonts w:eastAsia="Arial" w:cs="Arial"/>
                <w:lang w:val="en-GB"/>
              </w:rPr>
              <w:t>incorporating</w:t>
            </w:r>
            <w:proofErr w:type="gramEnd"/>
            <w:r w:rsidRPr="000F467F">
              <w:rPr>
                <w:rFonts w:eastAsia="Arial" w:cs="Arial"/>
                <w:lang w:val="en-GB"/>
              </w:rPr>
              <w:t xml:space="preserve"> all relevant Task Information Delivery Plans (TIDP).</w:t>
            </w:r>
          </w:p>
        </w:tc>
      </w:tr>
      <w:tr w:rsidR="00A80F1D" w:rsidRPr="000F467F" w14:paraId="717EFF59" w14:textId="77777777" w:rsidTr="003E5900">
        <w:tc>
          <w:tcPr>
            <w:tcW w:w="1174" w:type="pct"/>
          </w:tcPr>
          <w:p w14:paraId="5F95C20B" w14:textId="77777777" w:rsidR="00A80F1D" w:rsidRPr="007D68D1" w:rsidRDefault="00A80F1D" w:rsidP="00A80F1D">
            <w:pPr>
              <w:pStyle w:val="TIITableText"/>
              <w:rPr>
                <w:rFonts w:cs="Arial"/>
                <w:bCs/>
                <w:lang w:eastAsia="zh-CN"/>
              </w:rPr>
            </w:pPr>
            <w:r w:rsidRPr="007D68D1">
              <w:rPr>
                <w:rFonts w:cs="Arial"/>
                <w:bCs/>
                <w:lang w:val="en-GB" w:eastAsia="zh-CN"/>
              </w:rPr>
              <w:lastRenderedPageBreak/>
              <w:t>Mobilisation Plan</w:t>
            </w:r>
          </w:p>
        </w:tc>
        <w:tc>
          <w:tcPr>
            <w:tcW w:w="3826" w:type="pct"/>
          </w:tcPr>
          <w:p w14:paraId="0F41FC76" w14:textId="77777777" w:rsidR="00A80F1D" w:rsidRPr="000F467F" w:rsidRDefault="00A80F1D" w:rsidP="00A80F1D">
            <w:pPr>
              <w:pStyle w:val="TIITableText"/>
              <w:rPr>
                <w:rFonts w:cs="Arial"/>
              </w:rPr>
            </w:pPr>
            <w:r w:rsidRPr="000F467F">
              <w:rPr>
                <w:rFonts w:eastAsia="Arial" w:cs="Arial"/>
                <w:lang w:val="en-GB"/>
              </w:rPr>
              <w:t xml:space="preserve">Plan that details the approach, timescales and responsibilities for the configuration and deployment of the necessary infrastructure and resources associated with the production and delivery of the Project Information. </w:t>
            </w:r>
          </w:p>
        </w:tc>
      </w:tr>
      <w:tr w:rsidR="00A80F1D" w:rsidRPr="000F467F" w14:paraId="3712A138" w14:textId="77777777" w:rsidTr="003E5900">
        <w:tc>
          <w:tcPr>
            <w:tcW w:w="1174" w:type="pct"/>
          </w:tcPr>
          <w:p w14:paraId="3016FA49" w14:textId="77777777" w:rsidR="00A80F1D" w:rsidRPr="007D68D1" w:rsidRDefault="00A80F1D" w:rsidP="00A80F1D">
            <w:pPr>
              <w:pStyle w:val="TIITableText"/>
              <w:rPr>
                <w:rFonts w:cs="Arial"/>
                <w:bCs/>
                <w:lang w:eastAsia="zh-CN"/>
              </w:rPr>
            </w:pPr>
            <w:r w:rsidRPr="007D68D1">
              <w:rPr>
                <w:rFonts w:cs="Arial"/>
                <w:bCs/>
                <w:lang w:val="en-GB"/>
              </w:rPr>
              <w:t>NPSA</w:t>
            </w:r>
          </w:p>
        </w:tc>
        <w:tc>
          <w:tcPr>
            <w:tcW w:w="3826" w:type="pct"/>
          </w:tcPr>
          <w:p w14:paraId="7C8C8D38" w14:textId="77777777" w:rsidR="00A80F1D" w:rsidRPr="000F467F" w:rsidRDefault="00A80F1D" w:rsidP="00A80F1D">
            <w:pPr>
              <w:pStyle w:val="TIITableText"/>
              <w:rPr>
                <w:rFonts w:eastAsia="Arial" w:cs="Arial"/>
              </w:rPr>
            </w:pPr>
            <w:r w:rsidRPr="000F467F">
              <w:rPr>
                <w:rFonts w:eastAsia="Arial" w:cs="Arial"/>
                <w:lang w:val="en-GB"/>
              </w:rPr>
              <w:t>National Protective Security Authority</w:t>
            </w:r>
          </w:p>
        </w:tc>
      </w:tr>
      <w:tr w:rsidR="00A80F1D" w:rsidRPr="000F467F" w14:paraId="02056E09" w14:textId="77777777" w:rsidTr="003E5900">
        <w:tc>
          <w:tcPr>
            <w:tcW w:w="1174" w:type="pct"/>
          </w:tcPr>
          <w:p w14:paraId="60BFAF31" w14:textId="77777777" w:rsidR="00A80F1D" w:rsidRPr="007D68D1" w:rsidRDefault="00A80F1D" w:rsidP="00A80F1D">
            <w:pPr>
              <w:pStyle w:val="TIITableText"/>
              <w:rPr>
                <w:rFonts w:cs="Arial"/>
                <w:bCs/>
              </w:rPr>
            </w:pPr>
            <w:r w:rsidRPr="007D68D1">
              <w:rPr>
                <w:rFonts w:cs="Arial"/>
                <w:bCs/>
                <w:lang w:val="en-GB" w:eastAsia="zh-CN"/>
              </w:rPr>
              <w:t>OGP</w:t>
            </w:r>
          </w:p>
        </w:tc>
        <w:tc>
          <w:tcPr>
            <w:tcW w:w="3826" w:type="pct"/>
          </w:tcPr>
          <w:p w14:paraId="34B0E070" w14:textId="77777777" w:rsidR="00A80F1D" w:rsidRPr="000F467F" w:rsidRDefault="00A80F1D" w:rsidP="00A80F1D">
            <w:pPr>
              <w:pStyle w:val="TIITableText"/>
              <w:rPr>
                <w:rFonts w:eastAsia="Arial" w:cs="Arial"/>
                <w:lang w:val="en-GB"/>
              </w:rPr>
            </w:pPr>
            <w:r w:rsidRPr="000F467F">
              <w:rPr>
                <w:rFonts w:eastAsia="Arial" w:cs="Arial"/>
                <w:lang w:val="en-GB"/>
              </w:rPr>
              <w:t>Office of Government Procurement</w:t>
            </w:r>
          </w:p>
          <w:p w14:paraId="70337B13" w14:textId="4C2E4E4B" w:rsidR="00A80F1D" w:rsidRPr="003E5900" w:rsidRDefault="00A80F1D" w:rsidP="00A80F1D">
            <w:pPr>
              <w:pStyle w:val="TIITableText"/>
              <w:rPr>
                <w:rFonts w:eastAsia="Arial" w:cs="Arial"/>
                <w:lang w:val="en-GB"/>
              </w:rPr>
            </w:pPr>
            <w:r w:rsidRPr="000F467F">
              <w:rPr>
                <w:rFonts w:eastAsia="Arial" w:cs="Arial"/>
                <w:lang w:val="en-GB"/>
              </w:rPr>
              <w:t>Plays a leading role in public procurement reform as part of the Department of Public Expenditure, Infrastructure, Public Service Reform and Digitalisation.</w:t>
            </w:r>
          </w:p>
        </w:tc>
      </w:tr>
      <w:tr w:rsidR="00A80F1D" w:rsidRPr="000F467F" w14:paraId="197D8D0F" w14:textId="77777777" w:rsidTr="003E5900">
        <w:tc>
          <w:tcPr>
            <w:tcW w:w="1174" w:type="pct"/>
          </w:tcPr>
          <w:p w14:paraId="255AFE1A" w14:textId="77777777" w:rsidR="00A80F1D" w:rsidRPr="007D68D1" w:rsidRDefault="00A80F1D" w:rsidP="00A80F1D">
            <w:pPr>
              <w:pStyle w:val="TIITableText"/>
              <w:rPr>
                <w:rFonts w:cs="Arial"/>
                <w:bCs/>
                <w:lang w:eastAsia="zh-CN"/>
              </w:rPr>
            </w:pPr>
            <w:r w:rsidRPr="007D68D1">
              <w:rPr>
                <w:rFonts w:cs="Arial"/>
                <w:bCs/>
                <w:lang w:val="en-GB" w:eastAsia="zh-CN"/>
              </w:rPr>
              <w:t>OIR</w:t>
            </w:r>
          </w:p>
        </w:tc>
        <w:tc>
          <w:tcPr>
            <w:tcW w:w="3826" w:type="pct"/>
          </w:tcPr>
          <w:p w14:paraId="2ED2F315" w14:textId="77777777" w:rsidR="00A80F1D" w:rsidRPr="000F467F" w:rsidRDefault="00A80F1D" w:rsidP="00A80F1D">
            <w:pPr>
              <w:pStyle w:val="TIITableText"/>
              <w:rPr>
                <w:rFonts w:eastAsia="Arial" w:cs="Arial"/>
                <w:lang w:val="en-GB"/>
              </w:rPr>
            </w:pPr>
            <w:r w:rsidRPr="000F467F">
              <w:rPr>
                <w:rFonts w:eastAsia="Arial" w:cs="Arial"/>
                <w:lang w:val="en-GB"/>
              </w:rPr>
              <w:t>Organisational Information Requirements</w:t>
            </w:r>
          </w:p>
          <w:p w14:paraId="6DC4299E" w14:textId="77777777" w:rsidR="00A80F1D" w:rsidRPr="000F467F" w:rsidRDefault="00A80F1D" w:rsidP="00A80F1D">
            <w:pPr>
              <w:pStyle w:val="TIITableText"/>
              <w:rPr>
                <w:rFonts w:eastAsia="Arial" w:cs="Arial"/>
              </w:rPr>
            </w:pPr>
            <w:r w:rsidRPr="000F467F">
              <w:rPr>
                <w:rFonts w:eastAsia="Arial" w:cs="Arial"/>
                <w:lang w:val="en-GB"/>
              </w:rPr>
              <w:t xml:space="preserve">This specifies what information is required to achieve an organisations strategic objectives in relation to business operation, asset management, portfolio planning etc. The OIR may be developed from an ISO 55001 asset management system. </w:t>
            </w:r>
          </w:p>
        </w:tc>
      </w:tr>
      <w:tr w:rsidR="00A80F1D" w:rsidRPr="000F467F" w14:paraId="07BC820F" w14:textId="77777777" w:rsidTr="003E5900">
        <w:tc>
          <w:tcPr>
            <w:tcW w:w="1174" w:type="pct"/>
          </w:tcPr>
          <w:p w14:paraId="00993944" w14:textId="77777777" w:rsidR="00A80F1D" w:rsidRPr="007D68D1" w:rsidRDefault="00A80F1D" w:rsidP="00A80F1D">
            <w:pPr>
              <w:pStyle w:val="TIITableText"/>
              <w:rPr>
                <w:rFonts w:cs="Arial"/>
                <w:bCs/>
                <w:lang w:eastAsia="zh-CN"/>
              </w:rPr>
            </w:pPr>
            <w:r w:rsidRPr="007D68D1">
              <w:rPr>
                <w:rFonts w:cs="Arial"/>
                <w:bCs/>
                <w:lang w:val="en-GB" w:eastAsia="zh-CN"/>
              </w:rPr>
              <w:t>PIM</w:t>
            </w:r>
          </w:p>
        </w:tc>
        <w:tc>
          <w:tcPr>
            <w:tcW w:w="3826" w:type="pct"/>
          </w:tcPr>
          <w:p w14:paraId="11369DC1" w14:textId="77777777" w:rsidR="00A80F1D" w:rsidRPr="000F467F" w:rsidRDefault="00A80F1D" w:rsidP="00A80F1D">
            <w:pPr>
              <w:pStyle w:val="TIITableText"/>
              <w:rPr>
                <w:rFonts w:eastAsia="Arial" w:cs="Arial"/>
                <w:lang w:val="en-GB"/>
              </w:rPr>
            </w:pPr>
            <w:r w:rsidRPr="000F467F">
              <w:rPr>
                <w:rFonts w:eastAsia="Arial" w:cs="Arial"/>
                <w:lang w:val="en-GB"/>
              </w:rPr>
              <w:t>Project Information Model</w:t>
            </w:r>
          </w:p>
          <w:p w14:paraId="774EA37E" w14:textId="77777777" w:rsidR="00A80F1D" w:rsidRPr="000F467F" w:rsidRDefault="00A80F1D" w:rsidP="00A80F1D">
            <w:pPr>
              <w:pStyle w:val="TIITableText"/>
              <w:rPr>
                <w:rFonts w:eastAsia="Arial" w:cs="Arial"/>
                <w:lang w:val="en-GB"/>
              </w:rPr>
            </w:pPr>
            <w:r w:rsidRPr="000F467F">
              <w:rPr>
                <w:rFonts w:eastAsia="Arial" w:cs="Arial"/>
                <w:lang w:val="en-GB"/>
              </w:rPr>
              <w:t>Composite information model created from separate Geometrical Models. It can embed, or be linked to, non-graphical data of modelled assets.</w:t>
            </w:r>
          </w:p>
          <w:p w14:paraId="1EE30ED3" w14:textId="77777777" w:rsidR="00A80F1D" w:rsidRPr="000F467F" w:rsidRDefault="00A80F1D" w:rsidP="00A80F1D">
            <w:pPr>
              <w:pStyle w:val="TIITableText"/>
              <w:rPr>
                <w:rFonts w:eastAsia="Arial" w:cs="Arial"/>
              </w:rPr>
            </w:pPr>
            <w:r w:rsidRPr="000F467F">
              <w:rPr>
                <w:rFonts w:eastAsia="Arial" w:cs="Arial"/>
                <w:lang w:val="en-GB"/>
              </w:rPr>
              <w:t xml:space="preserve">Note: In the context of this document Federated Model and PIM has the same meaning. </w:t>
            </w:r>
          </w:p>
        </w:tc>
      </w:tr>
      <w:tr w:rsidR="00A80F1D" w:rsidRPr="000F467F" w14:paraId="610DAE4F" w14:textId="77777777" w:rsidTr="003E5900">
        <w:tc>
          <w:tcPr>
            <w:tcW w:w="1174" w:type="pct"/>
          </w:tcPr>
          <w:p w14:paraId="65D61EE9" w14:textId="77777777" w:rsidR="00A80F1D" w:rsidRPr="007D68D1" w:rsidRDefault="00A80F1D" w:rsidP="00A80F1D">
            <w:pPr>
              <w:pStyle w:val="TIITableText"/>
              <w:rPr>
                <w:rFonts w:cs="Arial"/>
                <w:bCs/>
                <w:lang w:eastAsia="zh-CN"/>
              </w:rPr>
            </w:pPr>
            <w:r w:rsidRPr="007D68D1">
              <w:rPr>
                <w:rFonts w:cs="Arial"/>
                <w:bCs/>
                <w:lang w:val="en-GB" w:eastAsia="zh-CN"/>
              </w:rPr>
              <w:t>PIR</w:t>
            </w:r>
          </w:p>
        </w:tc>
        <w:tc>
          <w:tcPr>
            <w:tcW w:w="3826" w:type="pct"/>
          </w:tcPr>
          <w:p w14:paraId="626CC9F4" w14:textId="77777777" w:rsidR="00A80F1D" w:rsidRPr="000F467F" w:rsidRDefault="00A80F1D" w:rsidP="00A80F1D">
            <w:pPr>
              <w:pStyle w:val="TIITableText"/>
              <w:rPr>
                <w:rFonts w:eastAsia="Arial" w:cs="Arial"/>
                <w:lang w:val="en-GB"/>
              </w:rPr>
            </w:pPr>
            <w:r w:rsidRPr="000F467F">
              <w:rPr>
                <w:rFonts w:eastAsia="Arial" w:cs="Arial"/>
                <w:lang w:val="en-GB"/>
              </w:rPr>
              <w:t>Project Information Requirements</w:t>
            </w:r>
          </w:p>
          <w:p w14:paraId="028C7268" w14:textId="77777777" w:rsidR="00A80F1D" w:rsidRPr="000F467F" w:rsidRDefault="00A80F1D" w:rsidP="00A80F1D">
            <w:pPr>
              <w:pStyle w:val="TIITableText"/>
              <w:rPr>
                <w:rFonts w:eastAsia="Arial" w:cs="Arial"/>
              </w:rPr>
            </w:pPr>
            <w:r w:rsidRPr="000F467F">
              <w:rPr>
                <w:rFonts w:eastAsia="Arial" w:cs="Arial"/>
                <w:lang w:val="en-GB"/>
              </w:rPr>
              <w:t xml:space="preserve">This specifies the information that is required related to a specific project consisting of the relevant information from the OIRs and AIRs. </w:t>
            </w:r>
          </w:p>
        </w:tc>
      </w:tr>
      <w:tr w:rsidR="00A80F1D" w:rsidRPr="000F467F" w14:paraId="70A916CD" w14:textId="77777777" w:rsidTr="003E5900">
        <w:tc>
          <w:tcPr>
            <w:tcW w:w="1174" w:type="pct"/>
          </w:tcPr>
          <w:p w14:paraId="64E5052F" w14:textId="77777777" w:rsidR="00A80F1D" w:rsidRPr="007D68D1" w:rsidRDefault="00A80F1D" w:rsidP="00A80F1D">
            <w:pPr>
              <w:pStyle w:val="TIITableText"/>
              <w:rPr>
                <w:rFonts w:cs="Arial"/>
                <w:bCs/>
                <w:lang w:eastAsia="zh-CN"/>
              </w:rPr>
            </w:pPr>
            <w:r w:rsidRPr="007D68D1">
              <w:rPr>
                <w:rFonts w:cs="Arial"/>
                <w:bCs/>
                <w:lang w:eastAsia="zh-CN"/>
              </w:rPr>
              <w:t>Project Information</w:t>
            </w:r>
          </w:p>
        </w:tc>
        <w:tc>
          <w:tcPr>
            <w:tcW w:w="3826" w:type="pct"/>
          </w:tcPr>
          <w:p w14:paraId="4104CFEA" w14:textId="77777777" w:rsidR="00A80F1D" w:rsidRPr="000F467F" w:rsidRDefault="00A80F1D" w:rsidP="00A80F1D">
            <w:pPr>
              <w:pStyle w:val="TIITableText"/>
              <w:rPr>
                <w:rFonts w:eastAsia="Arial" w:cs="Arial"/>
              </w:rPr>
            </w:pPr>
            <w:r w:rsidRPr="00F01452">
              <w:rPr>
                <w:rFonts w:eastAsia="Arial" w:cs="Arial"/>
              </w:rPr>
              <w:t>Information produced and managed during the project delivery phase (including geometrical information, alphanumerical information and documentation) and controlled through the CDE;</w:t>
            </w:r>
          </w:p>
        </w:tc>
      </w:tr>
      <w:tr w:rsidR="00A80F1D" w:rsidRPr="000F467F" w14:paraId="38A1E5C7" w14:textId="77777777" w:rsidTr="003E5900">
        <w:tc>
          <w:tcPr>
            <w:tcW w:w="1174" w:type="pct"/>
          </w:tcPr>
          <w:p w14:paraId="21DCABAA" w14:textId="77777777" w:rsidR="00A80F1D" w:rsidRPr="007D68D1" w:rsidRDefault="00A80F1D" w:rsidP="00A80F1D">
            <w:pPr>
              <w:pStyle w:val="TIITableText"/>
              <w:rPr>
                <w:rFonts w:cs="Arial"/>
                <w:bCs/>
                <w:lang w:eastAsia="zh-CN"/>
              </w:rPr>
            </w:pPr>
            <w:r w:rsidRPr="007D68D1">
              <w:rPr>
                <w:rFonts w:cs="Arial"/>
                <w:bCs/>
                <w:lang w:val="en-GB"/>
              </w:rPr>
              <w:t>PWCF</w:t>
            </w:r>
          </w:p>
        </w:tc>
        <w:tc>
          <w:tcPr>
            <w:tcW w:w="3826" w:type="pct"/>
          </w:tcPr>
          <w:p w14:paraId="29B24F88" w14:textId="77777777" w:rsidR="00A80F1D" w:rsidRPr="000F467F" w:rsidRDefault="00A80F1D" w:rsidP="00A80F1D">
            <w:pPr>
              <w:pStyle w:val="TIITableText"/>
              <w:rPr>
                <w:rFonts w:eastAsia="Arial" w:cs="Arial"/>
              </w:rPr>
            </w:pPr>
            <w:r w:rsidRPr="000F467F">
              <w:rPr>
                <w:rFonts w:eastAsia="Arial" w:cs="Arial"/>
                <w:lang w:val="en-GB"/>
              </w:rPr>
              <w:t xml:space="preserve">Public Works Contract Form(s) as published by the OGP. </w:t>
            </w:r>
          </w:p>
        </w:tc>
      </w:tr>
      <w:tr w:rsidR="00A80F1D" w:rsidRPr="000F467F" w14:paraId="50B5B3EB" w14:textId="77777777" w:rsidTr="003E5900">
        <w:tc>
          <w:tcPr>
            <w:tcW w:w="1174" w:type="pct"/>
          </w:tcPr>
          <w:p w14:paraId="35F8E72C" w14:textId="77777777" w:rsidR="00A80F1D" w:rsidRPr="007D68D1" w:rsidRDefault="00A80F1D" w:rsidP="00A80F1D">
            <w:pPr>
              <w:pStyle w:val="TIITableText"/>
              <w:rPr>
                <w:rFonts w:cs="Arial"/>
                <w:bCs/>
              </w:rPr>
            </w:pPr>
            <w:r w:rsidRPr="007D68D1">
              <w:rPr>
                <w:rFonts w:cs="Arial"/>
                <w:bCs/>
                <w:lang w:val="en-GB"/>
              </w:rPr>
              <w:t>RIAI</w:t>
            </w:r>
          </w:p>
        </w:tc>
        <w:tc>
          <w:tcPr>
            <w:tcW w:w="3826" w:type="pct"/>
          </w:tcPr>
          <w:p w14:paraId="28C961B2" w14:textId="77777777" w:rsidR="00A80F1D" w:rsidRPr="000F467F" w:rsidRDefault="00A80F1D" w:rsidP="00A80F1D">
            <w:pPr>
              <w:pStyle w:val="TIITableText"/>
              <w:rPr>
                <w:rFonts w:eastAsia="Arial" w:cs="Arial"/>
              </w:rPr>
            </w:pPr>
            <w:r w:rsidRPr="000F467F">
              <w:rPr>
                <w:rFonts w:eastAsia="Arial" w:cs="Arial"/>
                <w:lang w:val="en-GB"/>
              </w:rPr>
              <w:t>The Royal Institute of the Architects of Ireland</w:t>
            </w:r>
          </w:p>
        </w:tc>
      </w:tr>
      <w:tr w:rsidR="00A80F1D" w:rsidRPr="000F467F" w14:paraId="6BC8AAF1" w14:textId="77777777" w:rsidTr="003E5900">
        <w:tc>
          <w:tcPr>
            <w:tcW w:w="1174" w:type="pct"/>
          </w:tcPr>
          <w:p w14:paraId="65C4186F" w14:textId="77777777" w:rsidR="00A80F1D" w:rsidRPr="007D68D1" w:rsidRDefault="00A80F1D" w:rsidP="00A80F1D">
            <w:pPr>
              <w:pStyle w:val="TIITableText"/>
              <w:rPr>
                <w:rFonts w:cs="Arial"/>
                <w:bCs/>
              </w:rPr>
            </w:pPr>
            <w:r w:rsidRPr="007D68D1">
              <w:rPr>
                <w:rFonts w:cs="Arial"/>
                <w:bCs/>
                <w:lang w:val="en-GB"/>
              </w:rPr>
              <w:t>Security Management Plan</w:t>
            </w:r>
          </w:p>
        </w:tc>
        <w:tc>
          <w:tcPr>
            <w:tcW w:w="3826" w:type="pct"/>
          </w:tcPr>
          <w:p w14:paraId="2EEA40E7" w14:textId="77777777" w:rsidR="00A80F1D" w:rsidRPr="000F467F" w:rsidRDefault="00A80F1D" w:rsidP="00A80F1D">
            <w:pPr>
              <w:pStyle w:val="TIITableText"/>
              <w:rPr>
                <w:rFonts w:eastAsia="Arial" w:cs="Arial"/>
              </w:rPr>
            </w:pPr>
            <w:r w:rsidRPr="000F467F">
              <w:rPr>
                <w:rFonts w:eastAsia="Arial" w:cs="Arial"/>
                <w:lang w:val="en-GB"/>
              </w:rPr>
              <w:t>A plan that outlines the security requirements, threat assessments, risk mitigations and security controls necessary to protect information assets throughout the asset lifecycle in accordance with I.</w:t>
            </w:r>
            <w:proofErr w:type="gramStart"/>
            <w:r w:rsidRPr="000F467F">
              <w:rPr>
                <w:rFonts w:eastAsia="Arial" w:cs="Arial"/>
                <w:lang w:val="en-GB"/>
              </w:rPr>
              <w:t>S.EN</w:t>
            </w:r>
            <w:proofErr w:type="gramEnd"/>
            <w:r w:rsidRPr="000F467F">
              <w:rPr>
                <w:rFonts w:eastAsia="Arial" w:cs="Arial"/>
                <w:lang w:val="en-GB"/>
              </w:rPr>
              <w:t xml:space="preserve"> ISO 19650-5. </w:t>
            </w:r>
          </w:p>
        </w:tc>
      </w:tr>
      <w:tr w:rsidR="00A80F1D" w:rsidRPr="000F467F" w14:paraId="1997AF97" w14:textId="77777777" w:rsidTr="003E5900">
        <w:tc>
          <w:tcPr>
            <w:tcW w:w="1174" w:type="pct"/>
          </w:tcPr>
          <w:p w14:paraId="0C52D544" w14:textId="77777777" w:rsidR="00A80F1D" w:rsidRPr="007D68D1" w:rsidRDefault="00A80F1D" w:rsidP="00A80F1D">
            <w:pPr>
              <w:pStyle w:val="TIITableText"/>
              <w:rPr>
                <w:rFonts w:cs="Arial"/>
                <w:bCs/>
              </w:rPr>
            </w:pPr>
            <w:r w:rsidRPr="007D68D1">
              <w:rPr>
                <w:rFonts w:cs="Arial"/>
                <w:bCs/>
              </w:rPr>
              <w:t>Scope</w:t>
            </w:r>
          </w:p>
        </w:tc>
        <w:tc>
          <w:tcPr>
            <w:tcW w:w="3826" w:type="pct"/>
          </w:tcPr>
          <w:p w14:paraId="60CC52F7" w14:textId="77777777" w:rsidR="00A80F1D" w:rsidRPr="000F467F" w:rsidRDefault="00A80F1D" w:rsidP="00A80F1D">
            <w:pPr>
              <w:pStyle w:val="TIITableText"/>
              <w:rPr>
                <w:rFonts w:eastAsia="Arial" w:cs="Arial"/>
              </w:rPr>
            </w:pPr>
            <w:r>
              <w:rPr>
                <w:rFonts w:eastAsia="Arial" w:cs="Arial"/>
              </w:rPr>
              <w:t>T</w:t>
            </w:r>
            <w:r w:rsidRPr="00D17180">
              <w:rPr>
                <w:rFonts w:eastAsia="Arial" w:cs="Arial"/>
              </w:rPr>
              <w:t>he defined boundary of work and deliverables that a party is required to provide under an agreement. It describes what is included and what is excluded, together with the outputs, quality/acceptance criteria, assumptions and constraints, interfaces, and any responsibilities needed to achieve the intended outcomes.</w:t>
            </w:r>
          </w:p>
        </w:tc>
      </w:tr>
      <w:tr w:rsidR="00A80F1D" w:rsidRPr="000F467F" w14:paraId="27491726" w14:textId="77777777" w:rsidTr="003E5900">
        <w:tc>
          <w:tcPr>
            <w:tcW w:w="1174" w:type="pct"/>
          </w:tcPr>
          <w:p w14:paraId="6B37EFDF" w14:textId="77777777" w:rsidR="00A80F1D" w:rsidRPr="007D68D1" w:rsidRDefault="00A80F1D" w:rsidP="00A80F1D">
            <w:pPr>
              <w:pStyle w:val="TIITableText"/>
              <w:rPr>
                <w:rFonts w:cs="Arial"/>
                <w:bCs/>
              </w:rPr>
            </w:pPr>
            <w:r w:rsidRPr="007D68D1">
              <w:rPr>
                <w:rFonts w:cs="Arial"/>
                <w:bCs/>
                <w:lang w:val="en-GB" w:eastAsia="zh-CN"/>
              </w:rPr>
              <w:t>Task Team</w:t>
            </w:r>
          </w:p>
        </w:tc>
        <w:tc>
          <w:tcPr>
            <w:tcW w:w="3826" w:type="pct"/>
          </w:tcPr>
          <w:p w14:paraId="5BFA2ACE" w14:textId="77777777" w:rsidR="00A80F1D" w:rsidRDefault="00A80F1D" w:rsidP="00A80F1D">
            <w:pPr>
              <w:pStyle w:val="TIITableText"/>
              <w:rPr>
                <w:rFonts w:eastAsia="Arial" w:cs="Arial"/>
              </w:rPr>
            </w:pPr>
            <w:r w:rsidRPr="000F467F">
              <w:rPr>
                <w:rFonts w:eastAsia="Arial" w:cs="Arial"/>
                <w:lang w:val="en-GB"/>
              </w:rPr>
              <w:t>A person or group of people performing a specific task – for example the drainage team or the subcontractor who is designing/constructing the vehicle restraint systems.</w:t>
            </w:r>
          </w:p>
        </w:tc>
      </w:tr>
      <w:tr w:rsidR="00A80F1D" w:rsidRPr="000F467F" w14:paraId="4AA44127" w14:textId="77777777" w:rsidTr="003E5900">
        <w:tc>
          <w:tcPr>
            <w:tcW w:w="1174" w:type="pct"/>
          </w:tcPr>
          <w:p w14:paraId="3A09DF60" w14:textId="77777777" w:rsidR="00A80F1D" w:rsidRPr="007D68D1" w:rsidRDefault="00A80F1D" w:rsidP="00A80F1D">
            <w:pPr>
              <w:pStyle w:val="TIITableText"/>
              <w:rPr>
                <w:rFonts w:cs="Arial"/>
                <w:bCs/>
                <w:lang w:eastAsia="zh-CN"/>
              </w:rPr>
            </w:pPr>
            <w:r w:rsidRPr="007D68D1">
              <w:rPr>
                <w:rFonts w:cs="Arial"/>
                <w:bCs/>
                <w:lang w:val="en-GB" w:eastAsia="zh-CN"/>
              </w:rPr>
              <w:t>TIDP</w:t>
            </w:r>
          </w:p>
        </w:tc>
        <w:tc>
          <w:tcPr>
            <w:tcW w:w="3826" w:type="pct"/>
          </w:tcPr>
          <w:p w14:paraId="27CB4629" w14:textId="77777777" w:rsidR="00A80F1D" w:rsidRPr="000F467F" w:rsidRDefault="00A80F1D" w:rsidP="00A80F1D">
            <w:pPr>
              <w:pStyle w:val="TIITableText"/>
              <w:rPr>
                <w:rFonts w:eastAsia="Arial" w:cs="Arial"/>
                <w:lang w:val="en-GB"/>
              </w:rPr>
            </w:pPr>
            <w:r w:rsidRPr="000F467F">
              <w:rPr>
                <w:rFonts w:cs="Arial"/>
                <w:lang w:val="en-GB"/>
              </w:rPr>
              <w:t>Task Information Delivery Plan</w:t>
            </w:r>
          </w:p>
          <w:p w14:paraId="3C4F5608" w14:textId="77777777" w:rsidR="00A80F1D" w:rsidRPr="000F467F" w:rsidRDefault="00A80F1D" w:rsidP="00A80F1D">
            <w:pPr>
              <w:pStyle w:val="TIITableText"/>
              <w:rPr>
                <w:rFonts w:eastAsia="Arial" w:cs="Arial"/>
              </w:rPr>
            </w:pPr>
            <w:r w:rsidRPr="000F467F">
              <w:rPr>
                <w:rFonts w:eastAsia="Arial" w:cs="Arial"/>
                <w:lang w:val="en-GB"/>
              </w:rPr>
              <w:t>Schedule of Information Containers and delivery dates, for a specific Task Team.</w:t>
            </w:r>
          </w:p>
        </w:tc>
      </w:tr>
      <w:tr w:rsidR="00A80F1D" w:rsidRPr="000F467F" w14:paraId="797C7E66" w14:textId="77777777" w:rsidTr="003E5900">
        <w:tc>
          <w:tcPr>
            <w:tcW w:w="1174" w:type="pct"/>
          </w:tcPr>
          <w:p w14:paraId="1A64639D" w14:textId="77777777" w:rsidR="00A80F1D" w:rsidRPr="007D68D1" w:rsidRDefault="00A80F1D" w:rsidP="00A80F1D">
            <w:pPr>
              <w:pStyle w:val="TIITableText"/>
              <w:rPr>
                <w:rFonts w:cs="Arial"/>
                <w:bCs/>
                <w:lang w:eastAsia="zh-CN"/>
              </w:rPr>
            </w:pPr>
            <w:r w:rsidRPr="007D68D1">
              <w:rPr>
                <w:rFonts w:cs="Arial"/>
                <w:bCs/>
                <w:lang w:val="en-GB" w:eastAsia="zh-CN"/>
              </w:rPr>
              <w:t>TII</w:t>
            </w:r>
          </w:p>
        </w:tc>
        <w:tc>
          <w:tcPr>
            <w:tcW w:w="3826" w:type="pct"/>
          </w:tcPr>
          <w:p w14:paraId="184E4DD6" w14:textId="77777777" w:rsidR="00A80F1D" w:rsidRPr="000F467F" w:rsidRDefault="00A80F1D" w:rsidP="00A80F1D">
            <w:pPr>
              <w:pStyle w:val="TIITableText"/>
              <w:rPr>
                <w:rFonts w:eastAsia="Arial" w:cs="Arial"/>
                <w:lang w:val="en-GB"/>
              </w:rPr>
            </w:pPr>
            <w:r w:rsidRPr="000F467F">
              <w:rPr>
                <w:rFonts w:eastAsia="Arial" w:cs="Arial"/>
                <w:lang w:val="en-GB"/>
              </w:rPr>
              <w:t>Transport Infrastructure Ireland</w:t>
            </w:r>
          </w:p>
          <w:p w14:paraId="0F0CCF61" w14:textId="77777777" w:rsidR="00A80F1D" w:rsidRPr="000F467F" w:rsidRDefault="00A80F1D" w:rsidP="00A80F1D">
            <w:pPr>
              <w:pStyle w:val="TIITableText"/>
              <w:rPr>
                <w:rFonts w:cs="Arial"/>
              </w:rPr>
            </w:pPr>
            <w:r w:rsidRPr="000F467F">
              <w:rPr>
                <w:rFonts w:eastAsia="Arial" w:cs="Arial"/>
                <w:lang w:val="en-GB"/>
              </w:rPr>
              <w:t>Is a state agency in Ireland, dealing with road and public transport infrastructure.</w:t>
            </w:r>
          </w:p>
        </w:tc>
      </w:tr>
      <w:tr w:rsidR="00A80F1D" w:rsidRPr="000F467F" w14:paraId="1B2A89A9" w14:textId="77777777" w:rsidTr="003E5900">
        <w:tc>
          <w:tcPr>
            <w:tcW w:w="1174" w:type="pct"/>
          </w:tcPr>
          <w:p w14:paraId="3809F7CE" w14:textId="77777777" w:rsidR="00A80F1D" w:rsidRPr="007D68D1" w:rsidRDefault="00A80F1D" w:rsidP="00A80F1D">
            <w:pPr>
              <w:pStyle w:val="TIITableText"/>
              <w:rPr>
                <w:rFonts w:cs="Arial"/>
                <w:bCs/>
                <w:lang w:eastAsia="zh-CN"/>
              </w:rPr>
            </w:pPr>
            <w:proofErr w:type="spellStart"/>
            <w:r w:rsidRPr="007D68D1">
              <w:rPr>
                <w:rFonts w:cs="Arial"/>
                <w:bCs/>
                <w:lang w:val="en-GB" w:eastAsia="zh-CN"/>
              </w:rPr>
              <w:lastRenderedPageBreak/>
              <w:t>Uniclass</w:t>
            </w:r>
            <w:proofErr w:type="spellEnd"/>
          </w:p>
        </w:tc>
        <w:tc>
          <w:tcPr>
            <w:tcW w:w="3826" w:type="pct"/>
          </w:tcPr>
          <w:p w14:paraId="71747146" w14:textId="77777777" w:rsidR="00A80F1D" w:rsidRPr="000F467F" w:rsidRDefault="00A80F1D" w:rsidP="00A80F1D">
            <w:pPr>
              <w:pStyle w:val="TIITableText"/>
              <w:rPr>
                <w:rFonts w:eastAsia="Arial" w:cs="Arial"/>
              </w:rPr>
            </w:pPr>
            <w:proofErr w:type="spellStart"/>
            <w:r w:rsidRPr="000F467F">
              <w:rPr>
                <w:rFonts w:eastAsia="Arial" w:cs="Arial"/>
                <w:lang w:val="en-GB"/>
              </w:rPr>
              <w:t>Uniclass</w:t>
            </w:r>
            <w:proofErr w:type="spellEnd"/>
            <w:r w:rsidRPr="000F467F">
              <w:rPr>
                <w:rFonts w:eastAsia="Arial" w:cs="Arial"/>
                <w:lang w:val="en-GB"/>
              </w:rPr>
              <w:t xml:space="preserve"> 2015 is a unified classification system for the construction industry covering all sectors of the industry. There are tables for civil and infrastructure projects covering road and rail, power and water. For the building sector there are tables including codes for university campuses, hospitals, schools, residential and office buildings. The codes are also there to cover landscape, structure and building services.</w:t>
            </w:r>
          </w:p>
        </w:tc>
      </w:tr>
      <w:tr w:rsidR="00A80F1D" w:rsidRPr="000F467F" w14:paraId="64348C98" w14:textId="77777777" w:rsidTr="003E5900">
        <w:tc>
          <w:tcPr>
            <w:tcW w:w="1174" w:type="pct"/>
          </w:tcPr>
          <w:p w14:paraId="4EF6F940" w14:textId="446F77DB" w:rsidR="00A80F1D" w:rsidRPr="00FE6468" w:rsidRDefault="00A80F1D" w:rsidP="00A80F1D">
            <w:pPr>
              <w:pStyle w:val="TIITableText"/>
              <w:rPr>
                <w:shd w:val="clear" w:color="auto" w:fill="C6E8F5" w:themeFill="accent1" w:themeFillTint="66"/>
              </w:rPr>
            </w:pPr>
            <w:r w:rsidRPr="00FE6468">
              <w:rPr>
                <w:shd w:val="clear" w:color="auto" w:fill="C6E8F5" w:themeFill="accent1" w:themeFillTint="66"/>
              </w:rPr>
              <w:t>[Insert Here]</w:t>
            </w:r>
          </w:p>
        </w:tc>
        <w:tc>
          <w:tcPr>
            <w:tcW w:w="3826" w:type="pct"/>
          </w:tcPr>
          <w:p w14:paraId="73C4E93C" w14:textId="739C2E50" w:rsidR="00A80F1D" w:rsidRPr="00FE6468" w:rsidRDefault="00A80F1D" w:rsidP="00A80F1D">
            <w:pPr>
              <w:pStyle w:val="TIITableText"/>
              <w:rPr>
                <w:shd w:val="clear" w:color="auto" w:fill="C6E8F5" w:themeFill="accent1" w:themeFillTint="66"/>
              </w:rPr>
            </w:pPr>
            <w:r w:rsidRPr="00FE6468">
              <w:rPr>
                <w:shd w:val="clear" w:color="auto" w:fill="C6E8F5" w:themeFill="accent1" w:themeFillTint="66"/>
              </w:rPr>
              <w:t>[Insert Here]</w:t>
            </w:r>
          </w:p>
        </w:tc>
      </w:tr>
    </w:tbl>
    <w:p w14:paraId="3596DD84" w14:textId="77777777" w:rsidR="00950D1D" w:rsidRPr="00D239AB" w:rsidRDefault="00950D1D" w:rsidP="00D239AB"/>
    <w:bookmarkEnd w:id="12"/>
    <w:bookmarkEnd w:id="13"/>
    <w:bookmarkEnd w:id="14"/>
    <w:bookmarkEnd w:id="15"/>
    <w:bookmarkEnd w:id="16"/>
    <w:bookmarkEnd w:id="17"/>
    <w:bookmarkEnd w:id="18"/>
    <w:p w14:paraId="29D06D36" w14:textId="6959260E" w:rsidR="00AC46DA" w:rsidRDefault="00AC46DA" w:rsidP="003E5900"/>
    <w:sectPr w:rsidR="00AC46DA" w:rsidSect="00EA7222">
      <w:headerReference w:type="default" r:id="rId26"/>
      <w:footerReference w:type="default" r:id="rId27"/>
      <w:pgSz w:w="11907" w:h="16840" w:code="9"/>
      <w:pgMar w:top="1418" w:right="851" w:bottom="1247" w:left="1276" w:header="709" w:footer="709" w:gutter="0"/>
      <w:pgNumType w:start="1"/>
      <w:cols w:space="708"/>
      <w:formProt w:val="0"/>
      <w:docGrid w:linePitch="360"/>
    </w:sectPr>
  </w:body>
</w:document>
</file>

<file path=word/customizations.xml><?xml version="1.0" encoding="utf-8"?>
<wne:tcg xmlns:r="http://schemas.openxmlformats.org/officeDocument/2006/relationships" xmlns:wne="http://schemas.microsoft.com/office/word/2006/wordml">
  <wne:keymaps>
    <wne:keymap wne:kcmPrimary="0231">
      <wne:acd wne:acdName="acd0"/>
    </wne:keymap>
    <wne:keymap wne:kcmPrimary="0232">
      <wne:acd wne:acdName="acd1"/>
    </wne:keymap>
    <wne:keymap wne:kcmPrimary="0233">
      <wne:acd wne:acdName="acd2"/>
    </wne:keymap>
    <wne:keymap wne:kcmPrimary="0234">
      <wne:acd wne:acdName="acd3"/>
    </wne:keymap>
    <wne:keymap wne:kcmPrimary="0349">
      <wne:acd wne:acdName="acd12"/>
    </wne:keymap>
    <wne:keymap wne:kcmPrimary="034B">
      <wne:acd wne:acdName="acd6"/>
    </wne:keymap>
    <wne:keymap wne:kcmPrimary="034C">
      <wne:acd wne:acdName="acd5"/>
    </wne:keymap>
    <wne:keymap wne:kcmPrimary="0350">
      <wne:acd wne:acdName="acd4"/>
    </wne:keymap>
    <wne:keymap wne:kcmPrimary="0355">
      <wne:acd wne:acdName="acd7"/>
    </wne:keymap>
    <wne:keymap wne:kcmPrimary="0531">
      <wne:acd wne:acdName="acd8"/>
    </wne:keymap>
    <wne:keymap wne:kcmPrimary="0532">
      <wne:acd wne:acdName="acd9"/>
    </wne:keymap>
    <wne:keymap wne:kcmPrimary="0533">
      <wne:acd wne:acdName="acd10"/>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Manifest>
  </wne:toolbars>
  <wne:acds>
    <wne:acd wne:argValue="AgBIAGUAYQBkAGkAbgBnACAAMQAsAFIAZQBwAG8AcgB0ACAATABlAHYAZQBsACAAMQA=" wne:acdName="acd0" wne:fciIndexBasedOn="0065"/>
    <wne:acd wne:argValue="AgBIAGUAYQBkAGkAbgBnACAAMgAsAFIAZQBwAG8AcgB0ACAATABlAHYAZQBsACAAMgA=" wne:acdName="acd1" wne:fciIndexBasedOn="0065"/>
    <wne:acd wne:argValue="AgBIAGUAYQBkAGkAbgBnACAAMwAsAFIAZQBwAG8AcgB0ACAATABlAHYAZQBsACAAMwA=" wne:acdName="acd2" wne:fciIndexBasedOn="0065"/>
    <wne:acd wne:argValue="AgBIAGUAYQBkAGkAbgBnACAANAAsAFIAZQBwAG8AcgB0ACAATABlAHYAZQBsACAANAA=" wne:acdName="acd3" wne:fciIndexBasedOn="0065"/>
    <wne:acd wne:argValue="AgBSAGUAcABvAHIAdAAgAFQAZQB4AHQA" wne:acdName="acd4" wne:fciIndexBasedOn="0065"/>
    <wne:acd wne:argValue="AgBSAGUAcABvAHIAdAAgAEwAaQBzAHQAIAAxAA==" wne:acdName="acd5" wne:fciIndexBasedOn="0065"/>
    <wne:acd wne:argValue="AgBSAGUAcABvAHIAdAAgAEwAaQBzAHQAIAAyAA==" wne:acdName="acd6" wne:fciIndexBasedOn="0065"/>
    <wne:acd wne:argValue="AgBSAGUAcABvAHIAdAAgAEwAaQBzAHQAIABOAHUAbQBiAGUAcgA=" wne:acdName="acd7" wne:fciIndexBasedOn="0065"/>
    <wne:acd wne:argValue="AgBBAHAAcABlAG4AZABpAHgAIABMAGUAdgBlAGwAIAAxAA==" wne:acdName="acd8" wne:fciIndexBasedOn="0065"/>
    <wne:acd wne:argValue="AgBBAHAAcABlAG4AZABpAHgAIABMAGUAdgBlAGwAIAAyAA==" wne:acdName="acd9" wne:fciIndexBasedOn="0065"/>
    <wne:acd wne:argValue="AgBBAHAAcABlAG4AZABpAHgAIABMAGUAdgBlAGwAIAAzAA==" wne:acdName="acd10" wne:fciIndexBasedOn="0065"/>
    <wne:acd wne:argValue="AgBJAG4AcwBlAHIAdAAgAFAAaQBjAHQAdQByAGUA" wne:acdName="acd11" wne:fciIndexBasedOn="0065"/>
    <wne:acd wne:argValue="AgBJAG4AcwBlAHIAdAAgAFAAaQBjAHQAdQByAGUA" wne:acdName="acd12"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8855A5" w14:textId="77777777" w:rsidR="00CF7B93" w:rsidRDefault="00CF7B93" w:rsidP="00F317CC">
      <w:r>
        <w:separator/>
      </w:r>
    </w:p>
    <w:p w14:paraId="7A4A730E" w14:textId="77777777" w:rsidR="00CF7B93" w:rsidRDefault="00CF7B93"/>
    <w:p w14:paraId="152CD14E" w14:textId="77777777" w:rsidR="00CF7B93" w:rsidRDefault="00CF7B93"/>
    <w:p w14:paraId="7366627E" w14:textId="77777777" w:rsidR="00CF7B93" w:rsidRDefault="00CF7B93" w:rsidP="00391EA0"/>
  </w:endnote>
  <w:endnote w:type="continuationSeparator" w:id="0">
    <w:p w14:paraId="7EED2E87" w14:textId="77777777" w:rsidR="00CF7B93" w:rsidRDefault="00CF7B93" w:rsidP="00F317CC">
      <w:r>
        <w:continuationSeparator/>
      </w:r>
    </w:p>
    <w:p w14:paraId="6C1EFF41" w14:textId="77777777" w:rsidR="00CF7B93" w:rsidRDefault="00CF7B93"/>
    <w:p w14:paraId="7C335785" w14:textId="77777777" w:rsidR="00CF7B93" w:rsidRDefault="00CF7B93"/>
    <w:p w14:paraId="58B193B5" w14:textId="77777777" w:rsidR="00CF7B93" w:rsidRDefault="00CF7B93" w:rsidP="00391EA0"/>
  </w:endnote>
  <w:endnote w:type="continuationNotice" w:id="1">
    <w:p w14:paraId="5466D84D" w14:textId="77777777" w:rsidR="00CF7B93" w:rsidRDefault="00CF7B93">
      <w:pPr>
        <w:spacing w:after="0"/>
      </w:pPr>
    </w:p>
    <w:p w14:paraId="0884D8AB" w14:textId="77777777" w:rsidR="00CF7B93" w:rsidRDefault="00CF7B93"/>
    <w:p w14:paraId="6B78D1AA" w14:textId="77777777" w:rsidR="00CF7B93" w:rsidRDefault="00CF7B93"/>
    <w:p w14:paraId="151053C8" w14:textId="77777777" w:rsidR="00CF7B93" w:rsidRDefault="00CF7B93" w:rsidP="00391EA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Jacobs Chronos">
    <w:charset w:val="00"/>
    <w:family w:val="swiss"/>
    <w:pitch w:val="variable"/>
    <w:sig w:usb0="A00000EF" w:usb1="0000E0EB" w:usb2="00000008" w:usb3="00000000" w:csb0="00000001"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Jacobs Chronos Light">
    <w:altName w:val="Calibri"/>
    <w:charset w:val="00"/>
    <w:family w:val="swiss"/>
    <w:pitch w:val="variable"/>
    <w:sig w:usb0="A00000EF" w:usb1="0000E0EB" w:usb2="00000008" w:usb3="00000000" w:csb0="00000001" w:csb1="00000000"/>
  </w:font>
  <w:font w:name="SimHei">
    <w:panose1 w:val="02010600030101010101"/>
    <w:charset w:val="86"/>
    <w:family w:val="modern"/>
    <w:pitch w:val="fixed"/>
    <w:sig w:usb0="800002BF" w:usb1="38CF7CFA" w:usb2="00000016" w:usb3="00000000" w:csb0="00040001" w:csb1="00000000"/>
  </w:font>
  <w:font w:name="Gautami">
    <w:panose1 w:val="02000500000000000000"/>
    <w:charset w:val="00"/>
    <w:family w:val="swiss"/>
    <w:pitch w:val="variable"/>
    <w:sig w:usb0="00200003" w:usb1="00000000" w:usb2="00000000" w:usb3="00000000" w:csb0="00000001" w:csb1="00000000"/>
  </w:font>
  <w:font w:name="Arial Bold">
    <w:altName w:val="Arial"/>
    <w:panose1 w:val="00000000000000000000"/>
    <w:charset w:val="00"/>
    <w:family w:val="roman"/>
    <w:notTrueType/>
    <w:pitch w:val="default"/>
  </w:font>
  <w:font w:name="Jacobs Chronos Cd">
    <w:altName w:val="Calibri"/>
    <w:charset w:val="00"/>
    <w:family w:val="swiss"/>
    <w:pitch w:val="variable"/>
    <w:sig w:usb0="A00000EF" w:usb1="0000E0EB" w:usb2="00000008"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imes">
    <w:panose1 w:val="02020603050405020304"/>
    <w:charset w:val="00"/>
    <w:family w:val="roman"/>
    <w:pitch w:val="variable"/>
    <w:sig w:usb0="E0002EFF" w:usb1="C000785B" w:usb2="00000009" w:usb3="00000000" w:csb0="000001FF" w:csb1="00000000"/>
  </w:font>
  <w:font w:name="Frutiger 45 Light">
    <w:charset w:val="00"/>
    <w:family w:val="auto"/>
    <w:pitch w:val="variable"/>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EB14D4" w14:textId="77777777" w:rsidR="00875F18" w:rsidRDefault="00875F1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00E993" w14:textId="77777777" w:rsidR="00580B71" w:rsidRDefault="00580B71" w:rsidP="0075536B">
    <w:pPr>
      <w:pStyle w:val="TIIFooter"/>
      <w:pBdr>
        <w:top w:val="none" w:sz="0" w:space="0" w:color="auto"/>
      </w:pBdr>
      <w:jc w:val="lef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806B71" w14:textId="77777777" w:rsidR="00875F18" w:rsidRDefault="00875F1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ayout w:type="fixed"/>
      <w:tblLook w:val="04A0" w:firstRow="1" w:lastRow="0" w:firstColumn="1" w:lastColumn="0" w:noHBand="0" w:noVBand="1"/>
    </w:tblPr>
    <w:tblGrid>
      <w:gridCol w:w="4890"/>
      <w:gridCol w:w="4062"/>
      <w:gridCol w:w="827"/>
    </w:tblGrid>
    <w:tr w:rsidR="004C152B" w:rsidRPr="00766A8B" w14:paraId="6406C92E" w14:textId="77777777" w:rsidTr="002A3CE4">
      <w:trPr>
        <w:trHeight w:val="255"/>
      </w:trPr>
      <w:tc>
        <w:tcPr>
          <w:tcW w:w="2500" w:type="pct"/>
        </w:tcPr>
        <w:p w14:paraId="1E29F7DB" w14:textId="77777777" w:rsidR="004C152B" w:rsidRPr="00A075E8" w:rsidRDefault="004C152B" w:rsidP="004C152B">
          <w:pPr>
            <w:pStyle w:val="Footer"/>
          </w:pPr>
        </w:p>
      </w:tc>
      <w:tc>
        <w:tcPr>
          <w:tcW w:w="2077" w:type="pct"/>
        </w:tcPr>
        <w:p w14:paraId="4B164EF2" w14:textId="77777777" w:rsidR="004C152B" w:rsidRPr="00A075E8" w:rsidRDefault="004C152B" w:rsidP="004C152B">
          <w:pPr>
            <w:pStyle w:val="Footer"/>
          </w:pPr>
        </w:p>
      </w:tc>
      <w:tc>
        <w:tcPr>
          <w:tcW w:w="423" w:type="pct"/>
        </w:tcPr>
        <w:p w14:paraId="31DF7135" w14:textId="77777777" w:rsidR="004C152B" w:rsidRPr="007D638C" w:rsidRDefault="00CF7B93" w:rsidP="004C152B">
          <w:pPr>
            <w:pStyle w:val="Footer"/>
            <w:jc w:val="right"/>
          </w:pPr>
          <w:sdt>
            <w:sdtPr>
              <w:alias w:val="Lbl Page"/>
              <w:tag w:val="{&quot;templafy&quot;:{&quot;type&quot;:&quot;text&quot;,&quot;binding&quot;:&quot;{{Translate(\&quot;Page\&quot;)}}&quot;}}"/>
              <w:id w:val="-1206481987"/>
              <w15:color w:val="FF0000"/>
            </w:sdtPr>
            <w:sdtEndPr/>
            <w:sdtContent>
              <w:r w:rsidR="004C152B" w:rsidRPr="007D638C">
                <w:t>Page</w:t>
              </w:r>
            </w:sdtContent>
          </w:sdt>
          <w:r w:rsidR="004C152B" w:rsidRPr="007D638C">
            <w:t xml:space="preserve"> </w:t>
          </w:r>
          <w:r w:rsidR="004C152B">
            <w:fldChar w:fldCharType="begin"/>
          </w:r>
          <w:r w:rsidR="004C152B">
            <w:instrText xml:space="preserve"> PAGE   \* MERGEFORMAT </w:instrText>
          </w:r>
          <w:r w:rsidR="004C152B">
            <w:fldChar w:fldCharType="separate"/>
          </w:r>
          <w:r w:rsidR="004C152B">
            <w:rPr>
              <w:noProof/>
            </w:rPr>
            <w:t>1</w:t>
          </w:r>
          <w:r w:rsidR="004C152B">
            <w:rPr>
              <w:noProof/>
            </w:rPr>
            <w:fldChar w:fldCharType="end"/>
          </w:r>
        </w:p>
      </w:tc>
    </w:tr>
  </w:tbl>
  <w:p w14:paraId="6B8B3AD4" w14:textId="77777777" w:rsidR="007455E3" w:rsidRPr="00A879AE" w:rsidRDefault="007455E3" w:rsidP="00B156C6">
    <w:pPr>
      <w:rPr>
        <w:sz w:val="2"/>
        <w:szCs w:val="2"/>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ayout w:type="fixed"/>
      <w:tblLook w:val="04A0" w:firstRow="1" w:lastRow="0" w:firstColumn="1" w:lastColumn="0" w:noHBand="0" w:noVBand="1"/>
    </w:tblPr>
    <w:tblGrid>
      <w:gridCol w:w="4890"/>
      <w:gridCol w:w="4063"/>
      <w:gridCol w:w="827"/>
    </w:tblGrid>
    <w:tr w:rsidR="006E7693" w:rsidRPr="00766A8B" w14:paraId="39CC13F4" w14:textId="77777777" w:rsidTr="002A3CE4">
      <w:trPr>
        <w:trHeight w:val="255"/>
      </w:trPr>
      <w:tc>
        <w:tcPr>
          <w:tcW w:w="2500" w:type="pct"/>
        </w:tcPr>
        <w:p w14:paraId="50B59297" w14:textId="77777777" w:rsidR="006E7693" w:rsidRPr="00A075E8" w:rsidRDefault="006E7693" w:rsidP="006E7693">
          <w:pPr>
            <w:pStyle w:val="Footer"/>
          </w:pPr>
        </w:p>
      </w:tc>
      <w:tc>
        <w:tcPr>
          <w:tcW w:w="2077" w:type="pct"/>
        </w:tcPr>
        <w:p w14:paraId="60C596FA" w14:textId="77777777" w:rsidR="006E7693" w:rsidRPr="00A075E8" w:rsidRDefault="006E7693" w:rsidP="006E7693">
          <w:pPr>
            <w:pStyle w:val="Footer"/>
          </w:pPr>
        </w:p>
      </w:tc>
      <w:tc>
        <w:tcPr>
          <w:tcW w:w="423" w:type="pct"/>
        </w:tcPr>
        <w:p w14:paraId="173DD2C9" w14:textId="77777777" w:rsidR="006E7693" w:rsidRPr="007D638C" w:rsidRDefault="00CF7B93" w:rsidP="006E7693">
          <w:pPr>
            <w:pStyle w:val="Footer"/>
            <w:jc w:val="right"/>
          </w:pPr>
          <w:sdt>
            <w:sdtPr>
              <w:alias w:val="Lbl Page"/>
              <w:tag w:val="{&quot;templafy&quot;:{&quot;type&quot;:&quot;text&quot;,&quot;binding&quot;:&quot;{{Translate(\&quot;Page\&quot;)}}&quot;}}"/>
              <w:id w:val="1852600078"/>
              <w15:color w:val="FF0000"/>
            </w:sdtPr>
            <w:sdtEndPr/>
            <w:sdtContent>
              <w:r w:rsidR="006E7693" w:rsidRPr="007D638C">
                <w:t>Page</w:t>
              </w:r>
            </w:sdtContent>
          </w:sdt>
          <w:r w:rsidR="006E7693" w:rsidRPr="007D638C">
            <w:t xml:space="preserve"> </w:t>
          </w:r>
          <w:r w:rsidR="006E7693">
            <w:fldChar w:fldCharType="begin"/>
          </w:r>
          <w:r w:rsidR="006E7693">
            <w:instrText xml:space="preserve"> PAGE   \* MERGEFORMAT </w:instrText>
          </w:r>
          <w:r w:rsidR="006E7693">
            <w:fldChar w:fldCharType="separate"/>
          </w:r>
          <w:r w:rsidR="006E7693">
            <w:rPr>
              <w:noProof/>
            </w:rPr>
            <w:t>1</w:t>
          </w:r>
          <w:r w:rsidR="006E7693">
            <w:rPr>
              <w:noProof/>
            </w:rPr>
            <w:fldChar w:fldCharType="end"/>
          </w:r>
        </w:p>
      </w:tc>
    </w:tr>
  </w:tbl>
  <w:p w14:paraId="016BAD1C" w14:textId="77777777" w:rsidR="00C924C1" w:rsidRDefault="00C924C1" w:rsidP="00C924C1">
    <w:pPr>
      <w:rPr>
        <w:sz w:val="2"/>
        <w:szCs w:val="2"/>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75118C" w14:textId="77777777" w:rsidR="00CF7B93" w:rsidRDefault="00CF7B93" w:rsidP="00F95F76">
      <w:r>
        <w:separator/>
      </w:r>
    </w:p>
  </w:footnote>
  <w:footnote w:type="continuationSeparator" w:id="0">
    <w:p w14:paraId="22D7B5F3" w14:textId="77777777" w:rsidR="00CF7B93" w:rsidRDefault="00CF7B93">
      <w:r>
        <w:separator/>
      </w:r>
    </w:p>
    <w:p w14:paraId="486BEDBD" w14:textId="77777777" w:rsidR="00CF7B93" w:rsidRDefault="00CF7B93"/>
    <w:p w14:paraId="6F8C49EB" w14:textId="77777777" w:rsidR="00CF7B93" w:rsidRDefault="00CF7B93" w:rsidP="00391EA0"/>
  </w:footnote>
  <w:footnote w:type="continuationNotice" w:id="1">
    <w:p w14:paraId="3F010600" w14:textId="77777777" w:rsidR="00CF7B93" w:rsidRDefault="00CF7B93">
      <w:pPr>
        <w:spacing w:after="0"/>
      </w:pPr>
    </w:p>
    <w:p w14:paraId="254FF303" w14:textId="77777777" w:rsidR="00CF7B93" w:rsidRDefault="00CF7B93"/>
    <w:p w14:paraId="072A78BC" w14:textId="77777777" w:rsidR="00CF7B93" w:rsidRDefault="00CF7B93"/>
    <w:p w14:paraId="03667215" w14:textId="77777777" w:rsidR="00CF7B93" w:rsidRDefault="00CF7B93" w:rsidP="00391EA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C197BC" w14:textId="77777777" w:rsidR="00875F18" w:rsidRDefault="00875F1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50DE2" w14:textId="5347F3B5" w:rsidR="0099419B" w:rsidRDefault="003E5900">
    <w:pPr>
      <w:pStyle w:val="Header"/>
    </w:pPr>
    <w:r>
      <w:rPr>
        <w:noProof/>
      </w:rPr>
      <w:drawing>
        <wp:anchor distT="0" distB="0" distL="114300" distR="114300" simplePos="0" relativeHeight="251659266" behindDoc="1" locked="0" layoutInCell="1" allowOverlap="1" wp14:anchorId="0A5D5188" wp14:editId="6484550A">
          <wp:simplePos x="0" y="0"/>
          <wp:positionH relativeFrom="column">
            <wp:posOffset>-799374</wp:posOffset>
          </wp:positionH>
          <wp:positionV relativeFrom="paragraph">
            <wp:posOffset>-461101</wp:posOffset>
          </wp:positionV>
          <wp:extent cx="7554685" cy="10685796"/>
          <wp:effectExtent l="0" t="0" r="8255" b="1270"/>
          <wp:wrapNone/>
          <wp:docPr id="28150349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1503490"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2653" cy="10697067"/>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44384F" w14:textId="663CD27A" w:rsidR="0075536B" w:rsidRDefault="0075536B">
    <w:pPr>
      <w:pStyle w:val="Header"/>
    </w:pPr>
    <w:r>
      <w:rPr>
        <w:noProof/>
        <w:lang w:val="en-IE" w:eastAsia="en-IE"/>
      </w:rPr>
      <w:drawing>
        <wp:anchor distT="0" distB="0" distL="114300" distR="114300" simplePos="0" relativeHeight="251658242" behindDoc="1" locked="1" layoutInCell="1" allowOverlap="1" wp14:anchorId="46639226" wp14:editId="5E17E821">
          <wp:simplePos x="0" y="0"/>
          <wp:positionH relativeFrom="margin">
            <wp:posOffset>-800100</wp:posOffset>
          </wp:positionH>
          <wp:positionV relativeFrom="paragraph">
            <wp:posOffset>-429260</wp:posOffset>
          </wp:positionV>
          <wp:extent cx="7570470" cy="10706100"/>
          <wp:effectExtent l="0" t="0" r="0" b="0"/>
          <wp:wrapNone/>
          <wp:docPr id="1570079631" name="Picture 157007963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0079631" name="Picture 1570079631">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70470" cy="10706100"/>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ayout w:type="fixed"/>
      <w:tblLook w:val="04A0" w:firstRow="1" w:lastRow="0" w:firstColumn="1" w:lastColumn="0" w:noHBand="0" w:noVBand="1"/>
    </w:tblPr>
    <w:tblGrid>
      <w:gridCol w:w="7512"/>
      <w:gridCol w:w="2267"/>
    </w:tblGrid>
    <w:tr w:rsidR="003E5900" w:rsidRPr="00766A8B" w14:paraId="2BCABA8B" w14:textId="77777777" w:rsidTr="002A3CE4">
      <w:tc>
        <w:tcPr>
          <w:tcW w:w="3841" w:type="pct"/>
        </w:tcPr>
        <w:p w14:paraId="7AF181E9" w14:textId="77777777" w:rsidR="003E5900" w:rsidRDefault="003E5900" w:rsidP="003E5900">
          <w:pPr>
            <w:pStyle w:val="Header"/>
          </w:pPr>
          <w:r>
            <w:t>TII Publications</w:t>
          </w:r>
        </w:p>
      </w:tc>
      <w:tc>
        <w:tcPr>
          <w:tcW w:w="1159" w:type="pct"/>
        </w:tcPr>
        <w:p w14:paraId="1E11CBF8" w14:textId="1095C794" w:rsidR="003E5900" w:rsidRPr="00E05C40" w:rsidRDefault="00CF7B93" w:rsidP="003E5900">
          <w:pPr>
            <w:pStyle w:val="Header"/>
            <w:jc w:val="right"/>
          </w:pPr>
          <w:sdt>
            <w:sdtPr>
              <w:id w:val="1020507316"/>
              <w:placeholder>
                <w:docPart w:val="4B8DAED218864AE38B8D5C92D8CD8C97"/>
              </w:placeholder>
              <w15:color w:val="FF0000"/>
            </w:sdtPr>
            <w:sdtEndPr/>
            <w:sdtContent>
              <w:r w:rsidR="003E5900">
                <w:fldChar w:fldCharType="begin"/>
              </w:r>
              <w:r w:rsidR="003E5900">
                <w:instrText xml:space="preserve"> STYLEREF  PublicationNo  \* MERGEFORMAT </w:instrText>
              </w:r>
              <w:r w:rsidR="003E5900">
                <w:rPr>
                  <w:noProof/>
                  <w:lang w:val="en-US"/>
                </w:rPr>
                <w:fldChar w:fldCharType="end"/>
              </w:r>
            </w:sdtContent>
          </w:sdt>
        </w:p>
      </w:tc>
    </w:tr>
    <w:tr w:rsidR="003E5900" w:rsidRPr="00766A8B" w14:paraId="0707AB90" w14:textId="77777777" w:rsidTr="002A3CE4">
      <w:tc>
        <w:tcPr>
          <w:tcW w:w="3841" w:type="pct"/>
        </w:tcPr>
        <w:p w14:paraId="1B632AFC" w14:textId="77777777" w:rsidR="003E5900" w:rsidRPr="005B0D17" w:rsidRDefault="003E5900" w:rsidP="003E5900">
          <w:pPr>
            <w:pStyle w:val="Header"/>
          </w:pPr>
          <w:r>
            <w:t>Appendix N - Pre-Appointment BIM Execution Plan Template</w:t>
          </w:r>
        </w:p>
      </w:tc>
      <w:tc>
        <w:tcPr>
          <w:tcW w:w="1159" w:type="pct"/>
        </w:tcPr>
        <w:p w14:paraId="4674B9C6" w14:textId="35788609" w:rsidR="003E5900" w:rsidRPr="00E05C40" w:rsidRDefault="00CF7B93" w:rsidP="003E5900">
          <w:pPr>
            <w:pStyle w:val="Header"/>
            <w:jc w:val="right"/>
          </w:pPr>
          <w:sdt>
            <w:sdtPr>
              <w:id w:val="-830134531"/>
              <w:placeholder>
                <w:docPart w:val="0F72FB09917E47FFACACAE2DBBDE458F"/>
              </w:placeholder>
              <w15:color w:val="FF0000"/>
            </w:sdtPr>
            <w:sdtEndPr/>
            <w:sdtContent>
              <w:fldSimple w:instr=" STYLEREF  Date  \* MERGEFORMAT ">
                <w:r w:rsidR="002A3CE4" w:rsidRPr="002A3CE4">
                  <w:rPr>
                    <w:noProof/>
                    <w:lang w:val="en-US"/>
                  </w:rPr>
                  <w:t>June 2026</w:t>
                </w:r>
              </w:fldSimple>
            </w:sdtContent>
          </w:sdt>
        </w:p>
      </w:tc>
    </w:tr>
  </w:tbl>
  <w:p w14:paraId="4C4D637E" w14:textId="77777777" w:rsidR="003E5900" w:rsidRPr="006674B7" w:rsidRDefault="003E5900" w:rsidP="003E5900">
    <w:pPr>
      <w:rPr>
        <w:sz w:val="2"/>
        <w:szCs w:val="2"/>
      </w:rPr>
    </w:pPr>
  </w:p>
  <w:p w14:paraId="31EDCB43" w14:textId="3332E4C3" w:rsidR="003E5900" w:rsidRDefault="003E5900">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ayout w:type="fixed"/>
      <w:tblLook w:val="04A0" w:firstRow="1" w:lastRow="0" w:firstColumn="1" w:lastColumn="0" w:noHBand="0" w:noVBand="1"/>
    </w:tblPr>
    <w:tblGrid>
      <w:gridCol w:w="7512"/>
      <w:gridCol w:w="2267"/>
    </w:tblGrid>
    <w:tr w:rsidR="006E7693" w:rsidRPr="00766A8B" w14:paraId="39DAE02E" w14:textId="77777777" w:rsidTr="002A3CE4">
      <w:tc>
        <w:tcPr>
          <w:tcW w:w="3841" w:type="pct"/>
        </w:tcPr>
        <w:p w14:paraId="4C437007" w14:textId="77777777" w:rsidR="006E7693" w:rsidRDefault="006E7693" w:rsidP="006E7693">
          <w:pPr>
            <w:pStyle w:val="Header"/>
          </w:pPr>
          <w:r>
            <w:t>TII Publications</w:t>
          </w:r>
        </w:p>
      </w:tc>
      <w:tc>
        <w:tcPr>
          <w:tcW w:w="1159" w:type="pct"/>
        </w:tcPr>
        <w:p w14:paraId="522D95DB" w14:textId="50D5B087" w:rsidR="006E7693" w:rsidRPr="00E05C40" w:rsidRDefault="00CF7B93" w:rsidP="006E7693">
          <w:pPr>
            <w:pStyle w:val="Header"/>
            <w:jc w:val="right"/>
          </w:pPr>
          <w:sdt>
            <w:sdtPr>
              <w:id w:val="1825622807"/>
              <w:placeholder>
                <w:docPart w:val="55E8588215F14C93AD93ABF723D0AD73"/>
              </w:placeholder>
              <w15:color w:val="FF0000"/>
            </w:sdtPr>
            <w:sdtEndPr/>
            <w:sdtContent>
              <w:r w:rsidR="00E12E99">
                <w:fldChar w:fldCharType="begin"/>
              </w:r>
              <w:r w:rsidR="00E12E99">
                <w:instrText xml:space="preserve"> STYLEREF  PublicationNo  \* MERGEFORMAT </w:instrText>
              </w:r>
              <w:r w:rsidR="00E12E99">
                <w:rPr>
                  <w:noProof/>
                  <w:lang w:val="en-US"/>
                </w:rPr>
                <w:fldChar w:fldCharType="end"/>
              </w:r>
            </w:sdtContent>
          </w:sdt>
        </w:p>
      </w:tc>
    </w:tr>
    <w:tr w:rsidR="006E7693" w:rsidRPr="00766A8B" w14:paraId="0DE79F20" w14:textId="77777777" w:rsidTr="002A3CE4">
      <w:tc>
        <w:tcPr>
          <w:tcW w:w="3841" w:type="pct"/>
        </w:tcPr>
        <w:p w14:paraId="1CD71496" w14:textId="349ACC88" w:rsidR="006E7693" w:rsidRPr="005B0D17" w:rsidRDefault="003E5900" w:rsidP="003E5900">
          <w:pPr>
            <w:pStyle w:val="Header"/>
          </w:pPr>
          <w:r>
            <w:t>Appendix N - Pre-Appointment BIM Execution Plan Template</w:t>
          </w:r>
        </w:p>
      </w:tc>
      <w:tc>
        <w:tcPr>
          <w:tcW w:w="1159" w:type="pct"/>
        </w:tcPr>
        <w:p w14:paraId="023D8A19" w14:textId="6BFE8B75" w:rsidR="006E7693" w:rsidRPr="00E05C40" w:rsidRDefault="00CF7B93" w:rsidP="006E7693">
          <w:pPr>
            <w:pStyle w:val="Header"/>
            <w:jc w:val="right"/>
          </w:pPr>
          <w:sdt>
            <w:sdtPr>
              <w:id w:val="-472296345"/>
              <w:placeholder>
                <w:docPart w:val="C5B0C923850544EE8A35A53E7247688B"/>
              </w:placeholder>
              <w15:color w:val="FF0000"/>
            </w:sdtPr>
            <w:sdtEndPr/>
            <w:sdtContent>
              <w:fldSimple w:instr=" STYLEREF  Date  \* MERGEFORMAT ">
                <w:r w:rsidR="002A3CE4" w:rsidRPr="002A3CE4">
                  <w:rPr>
                    <w:noProof/>
                    <w:lang w:val="en-US"/>
                  </w:rPr>
                  <w:t>June 2026</w:t>
                </w:r>
              </w:fldSimple>
            </w:sdtContent>
          </w:sdt>
        </w:p>
      </w:tc>
    </w:tr>
  </w:tbl>
  <w:p w14:paraId="4989AE87" w14:textId="547459DE" w:rsidR="000B5DCC" w:rsidRPr="006674B7" w:rsidRDefault="000B5DCC" w:rsidP="00EC2BFD">
    <w:pPr>
      <w:rPr>
        <w:sz w:val="2"/>
        <w:szCs w:val="2"/>
      </w:rPr>
    </w:pPr>
  </w:p>
  <w:p w14:paraId="41F93F6B" w14:textId="77777777" w:rsidR="000B5DCC" w:rsidRDefault="000B5DC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8B6767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45E568A"/>
    <w:lvl w:ilvl="0">
      <w:start w:val="1"/>
      <w:numFmt w:val="decimal"/>
      <w:pStyle w:val="ListNumber4"/>
      <w:lvlText w:val="%1."/>
      <w:lvlJc w:val="left"/>
      <w:pPr>
        <w:tabs>
          <w:tab w:val="num" w:pos="1209"/>
        </w:tabs>
        <w:ind w:left="1209" w:hanging="360"/>
      </w:pPr>
    </w:lvl>
  </w:abstractNum>
  <w:abstractNum w:abstractNumId="2" w15:restartNumberingAfterBreak="0">
    <w:nsid w:val="FFFFFF80"/>
    <w:multiLevelType w:val="singleLevel"/>
    <w:tmpl w:val="E556CD9C"/>
    <w:lvl w:ilvl="0">
      <w:start w:val="1"/>
      <w:numFmt w:val="bullet"/>
      <w:pStyle w:val="ListBullet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03E821BA"/>
    <w:lvl w:ilvl="0">
      <w:start w:val="1"/>
      <w:numFmt w:val="bullet"/>
      <w:pStyle w:val="ListBullet4"/>
      <w:lvlText w:val=""/>
      <w:lvlJc w:val="left"/>
      <w:pPr>
        <w:tabs>
          <w:tab w:val="num" w:pos="1209"/>
        </w:tabs>
        <w:ind w:left="1209" w:hanging="360"/>
      </w:pPr>
      <w:rPr>
        <w:rFonts w:ascii="Symbol" w:hAnsi="Symbol" w:hint="default"/>
      </w:rPr>
    </w:lvl>
  </w:abstractNum>
  <w:abstractNum w:abstractNumId="4" w15:restartNumberingAfterBreak="0">
    <w:nsid w:val="01D85CDE"/>
    <w:multiLevelType w:val="multilevel"/>
    <w:tmpl w:val="789C7DF8"/>
    <w:styleLink w:val="TIIListStyleLetter"/>
    <w:lvl w:ilvl="0">
      <w:start w:val="1"/>
      <w:numFmt w:val="lowerLetter"/>
      <w:pStyle w:val="TIILetterList"/>
      <w:lvlText w:val="%1)"/>
      <w:lvlJc w:val="left"/>
      <w:pPr>
        <w:ind w:left="1559" w:hanging="357"/>
      </w:pPr>
      <w:rPr>
        <w:rFonts w:hint="default"/>
      </w:rPr>
    </w:lvl>
    <w:lvl w:ilvl="1">
      <w:start w:val="1"/>
      <w:numFmt w:val="lowerLetter"/>
      <w:pStyle w:val="TIILetterList2"/>
      <w:lvlText w:val="%2)"/>
      <w:lvlJc w:val="left"/>
      <w:pPr>
        <w:ind w:left="1916" w:hanging="357"/>
      </w:pPr>
      <w:rPr>
        <w:rFonts w:hint="default"/>
      </w:rPr>
    </w:lvl>
    <w:lvl w:ilvl="2">
      <w:start w:val="1"/>
      <w:numFmt w:val="lowerLetter"/>
      <w:pStyle w:val="TIILetterList3"/>
      <w:lvlText w:val="%3)"/>
      <w:lvlJc w:val="left"/>
      <w:pPr>
        <w:ind w:left="2274" w:hanging="358"/>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30C0A30"/>
    <w:multiLevelType w:val="multilevel"/>
    <w:tmpl w:val="E206AE8E"/>
    <w:lvl w:ilvl="0">
      <w:start w:val="1"/>
      <w:numFmt w:val="none"/>
      <w:pStyle w:val="Heading1NoNumber"/>
      <w:lvlText w:val=""/>
      <w:lvlJc w:val="left"/>
      <w:pPr>
        <w:ind w:left="0" w:firstLine="0"/>
      </w:pPr>
      <w:rPr>
        <w:rFonts w:hint="default"/>
      </w:rPr>
    </w:lvl>
    <w:lvl w:ilvl="1">
      <w:start w:val="1"/>
      <w:numFmt w:val="none"/>
      <w:lvlRestart w:val="0"/>
      <w:lvlText w:val=""/>
      <w:lvlJc w:val="left"/>
      <w:pPr>
        <w:ind w:left="0" w:firstLine="0"/>
      </w:pPr>
      <w:rPr>
        <w:rFonts w:hint="default"/>
      </w:rPr>
    </w:lvl>
    <w:lvl w:ilvl="2">
      <w:start w:val="1"/>
      <w:numFmt w:val="none"/>
      <w:lvlRestart w:val="0"/>
      <w:pStyle w:val="Heading3NoNumber"/>
      <w:lvlText w:val=""/>
      <w:lvlJc w:val="left"/>
      <w:pPr>
        <w:ind w:left="0" w:firstLine="0"/>
      </w:pPr>
      <w:rPr>
        <w:rFonts w:hint="default"/>
      </w:rPr>
    </w:lvl>
    <w:lvl w:ilvl="3">
      <w:start w:val="1"/>
      <w:numFmt w:val="none"/>
      <w:lvlRestart w:val="0"/>
      <w:pStyle w:val="Heading4NoNumber"/>
      <w:lvlText w:val=""/>
      <w:lvlJc w:val="left"/>
      <w:pPr>
        <w:ind w:left="0" w:firstLine="0"/>
      </w:pPr>
      <w:rPr>
        <w:rFonts w:hint="default"/>
      </w:rPr>
    </w:lvl>
    <w:lvl w:ilvl="4">
      <w:start w:val="1"/>
      <w:numFmt w:val="none"/>
      <w:lvlRestart w:val="0"/>
      <w:pStyle w:val="Heading5NoNumber"/>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6" w15:restartNumberingAfterBreak="0">
    <w:nsid w:val="04C95399"/>
    <w:multiLevelType w:val="multilevel"/>
    <w:tmpl w:val="EEE8BB58"/>
    <w:styleLink w:val="JacobsBulletList1"/>
    <w:lvl w:ilvl="0">
      <w:start w:val="1"/>
      <w:numFmt w:val="bullet"/>
      <w:pStyle w:val="Para0narrowbullet"/>
      <w:lvlText w:val="§"/>
      <w:lvlJc w:val="left"/>
      <w:pPr>
        <w:ind w:left="425" w:hanging="425"/>
      </w:pPr>
      <w:rPr>
        <w:rFonts w:ascii="Wingdings" w:hAnsi="Wingdings" w:hint="default"/>
        <w:color w:val="auto"/>
        <w:sz w:val="18"/>
      </w:rPr>
    </w:lvl>
    <w:lvl w:ilvl="1">
      <w:start w:val="1"/>
      <w:numFmt w:val="bullet"/>
      <w:lvlText w:val="-"/>
      <w:lvlJc w:val="left"/>
      <w:pPr>
        <w:ind w:left="851" w:hanging="426"/>
      </w:pPr>
      <w:rPr>
        <w:rFonts w:ascii="Jacobs Chronos" w:hAnsi="Jacobs Chronos" w:cs="Jacobs Chronos" w:hint="default"/>
        <w:color w:val="000000" w:themeColor="text1"/>
        <w:sz w:val="18"/>
      </w:rPr>
    </w:lvl>
    <w:lvl w:ilvl="2">
      <w:start w:val="1"/>
      <w:numFmt w:val="none"/>
      <w:lvlRestart w:val="0"/>
      <w:lvlText w:val=""/>
      <w:lvlJc w:val="left"/>
      <w:pPr>
        <w:ind w:left="851" w:hanging="426"/>
      </w:pPr>
      <w:rPr>
        <w:rFonts w:hint="default"/>
      </w:rPr>
    </w:lvl>
    <w:lvl w:ilvl="3">
      <w:start w:val="1"/>
      <w:numFmt w:val="none"/>
      <w:lvlRestart w:val="0"/>
      <w:lvlText w:val=""/>
      <w:lvlJc w:val="left"/>
      <w:pPr>
        <w:ind w:left="851" w:hanging="426"/>
      </w:pPr>
      <w:rPr>
        <w:rFonts w:hint="default"/>
      </w:rPr>
    </w:lvl>
    <w:lvl w:ilvl="4">
      <w:start w:val="1"/>
      <w:numFmt w:val="none"/>
      <w:lvlRestart w:val="0"/>
      <w:lvlText w:val=""/>
      <w:lvlJc w:val="left"/>
      <w:pPr>
        <w:ind w:left="851" w:hanging="426"/>
      </w:pPr>
      <w:rPr>
        <w:rFonts w:hint="default"/>
      </w:rPr>
    </w:lvl>
    <w:lvl w:ilvl="5">
      <w:start w:val="1"/>
      <w:numFmt w:val="none"/>
      <w:lvlRestart w:val="0"/>
      <w:lvlText w:val=""/>
      <w:lvlJc w:val="left"/>
      <w:pPr>
        <w:ind w:left="851" w:hanging="426"/>
      </w:pPr>
      <w:rPr>
        <w:rFonts w:hint="default"/>
      </w:rPr>
    </w:lvl>
    <w:lvl w:ilvl="6">
      <w:start w:val="1"/>
      <w:numFmt w:val="none"/>
      <w:lvlRestart w:val="0"/>
      <w:lvlText w:val=""/>
      <w:lvlJc w:val="left"/>
      <w:pPr>
        <w:ind w:left="851" w:hanging="426"/>
      </w:pPr>
      <w:rPr>
        <w:rFonts w:hint="default"/>
      </w:rPr>
    </w:lvl>
    <w:lvl w:ilvl="7">
      <w:start w:val="1"/>
      <w:numFmt w:val="none"/>
      <w:lvlRestart w:val="0"/>
      <w:lvlText w:val=""/>
      <w:lvlJc w:val="left"/>
      <w:pPr>
        <w:ind w:left="851" w:hanging="426"/>
      </w:pPr>
      <w:rPr>
        <w:rFonts w:hint="default"/>
      </w:rPr>
    </w:lvl>
    <w:lvl w:ilvl="8">
      <w:start w:val="1"/>
      <w:numFmt w:val="none"/>
      <w:lvlRestart w:val="0"/>
      <w:lvlText w:val=""/>
      <w:lvlJc w:val="left"/>
      <w:pPr>
        <w:ind w:left="851" w:hanging="426"/>
      </w:pPr>
      <w:rPr>
        <w:rFonts w:hint="default"/>
      </w:rPr>
    </w:lvl>
  </w:abstractNum>
  <w:abstractNum w:abstractNumId="7" w15:restartNumberingAfterBreak="0">
    <w:nsid w:val="07C53305"/>
    <w:multiLevelType w:val="multilevel"/>
    <w:tmpl w:val="E6E44C18"/>
    <w:styleLink w:val="JacobsNumberedList1"/>
    <w:lvl w:ilvl="0">
      <w:start w:val="1"/>
      <w:numFmt w:val="decimal"/>
      <w:lvlText w:val="%1)"/>
      <w:lvlJc w:val="left"/>
      <w:pPr>
        <w:ind w:left="425" w:hanging="425"/>
      </w:pPr>
      <w:rPr>
        <w:rFonts w:hint="default"/>
      </w:rPr>
    </w:lvl>
    <w:lvl w:ilvl="1">
      <w:start w:val="1"/>
      <w:numFmt w:val="lowerLetter"/>
      <w:lvlText w:val="%2)"/>
      <w:lvlJc w:val="left"/>
      <w:pPr>
        <w:ind w:left="851" w:hanging="426"/>
      </w:pPr>
      <w:rPr>
        <w:rFonts w:hint="default"/>
      </w:rPr>
    </w:lvl>
    <w:lvl w:ilvl="2">
      <w:start w:val="1"/>
      <w:numFmt w:val="lowerRoman"/>
      <w:lvlText w:val="%3."/>
      <w:lvlJc w:val="left"/>
      <w:pPr>
        <w:ind w:left="1276" w:hanging="425"/>
      </w:pPr>
      <w:rPr>
        <w:rFonts w:hint="default"/>
      </w:rPr>
    </w:lvl>
    <w:lvl w:ilvl="3">
      <w:start w:val="1"/>
      <w:numFmt w:val="none"/>
      <w:lvlRestart w:val="0"/>
      <w:lvlText w:val=""/>
      <w:lvlJc w:val="left"/>
      <w:pPr>
        <w:ind w:left="1276" w:hanging="425"/>
      </w:pPr>
      <w:rPr>
        <w:rFonts w:hint="default"/>
      </w:rPr>
    </w:lvl>
    <w:lvl w:ilvl="4">
      <w:start w:val="1"/>
      <w:numFmt w:val="none"/>
      <w:lvlRestart w:val="0"/>
      <w:lvlText w:val=""/>
      <w:lvlJc w:val="left"/>
      <w:pPr>
        <w:ind w:left="1276" w:hanging="425"/>
      </w:pPr>
      <w:rPr>
        <w:rFonts w:hint="default"/>
      </w:rPr>
    </w:lvl>
    <w:lvl w:ilvl="5">
      <w:start w:val="1"/>
      <w:numFmt w:val="none"/>
      <w:lvlRestart w:val="0"/>
      <w:lvlText w:val=""/>
      <w:lvlJc w:val="left"/>
      <w:pPr>
        <w:ind w:left="1276" w:hanging="425"/>
      </w:pPr>
      <w:rPr>
        <w:rFonts w:hint="default"/>
      </w:rPr>
    </w:lvl>
    <w:lvl w:ilvl="6">
      <w:start w:val="1"/>
      <w:numFmt w:val="none"/>
      <w:lvlRestart w:val="0"/>
      <w:lvlText w:val=""/>
      <w:lvlJc w:val="left"/>
      <w:pPr>
        <w:ind w:left="1276" w:hanging="425"/>
      </w:pPr>
      <w:rPr>
        <w:rFonts w:hint="default"/>
      </w:rPr>
    </w:lvl>
    <w:lvl w:ilvl="7">
      <w:start w:val="1"/>
      <w:numFmt w:val="none"/>
      <w:lvlRestart w:val="0"/>
      <w:lvlText w:val=""/>
      <w:lvlJc w:val="left"/>
      <w:pPr>
        <w:ind w:left="1276" w:hanging="425"/>
      </w:pPr>
      <w:rPr>
        <w:rFonts w:hint="default"/>
      </w:rPr>
    </w:lvl>
    <w:lvl w:ilvl="8">
      <w:start w:val="1"/>
      <w:numFmt w:val="none"/>
      <w:lvlRestart w:val="0"/>
      <w:lvlText w:val=""/>
      <w:lvlJc w:val="left"/>
      <w:pPr>
        <w:ind w:left="1276" w:hanging="425"/>
      </w:pPr>
      <w:rPr>
        <w:rFonts w:hint="default"/>
      </w:rPr>
    </w:lvl>
  </w:abstractNum>
  <w:abstractNum w:abstractNumId="8" w15:restartNumberingAfterBreak="0">
    <w:nsid w:val="07C94FE4"/>
    <w:multiLevelType w:val="multilevel"/>
    <w:tmpl w:val="2D987634"/>
    <w:styleLink w:val="TIIListStyleHeadings"/>
    <w:lvl w:ilvl="0">
      <w:start w:val="1"/>
      <w:numFmt w:val="decimal"/>
      <w:pStyle w:val="Heading1"/>
      <w:lvlText w:val="%1."/>
      <w:lvlJc w:val="left"/>
      <w:pPr>
        <w:ind w:left="1134" w:hanging="1134"/>
      </w:pPr>
      <w:rPr>
        <w:rFonts w:hint="default"/>
        <w:b/>
        <w:i w:val="0"/>
        <w:color w:val="auto"/>
        <w:sz w:val="36"/>
        <w:szCs w:val="26"/>
      </w:rPr>
    </w:lvl>
    <w:lvl w:ilvl="1">
      <w:start w:val="1"/>
      <w:numFmt w:val="decimal"/>
      <w:pStyle w:val="Heading2"/>
      <w:lvlText w:val="%1.%2"/>
      <w:lvlJc w:val="left"/>
      <w:pPr>
        <w:ind w:left="1134" w:hanging="1134"/>
      </w:pPr>
      <w:rPr>
        <w:rFonts w:hint="default"/>
        <w:b/>
        <w:i w:val="0"/>
        <w:color w:val="auto"/>
        <w:sz w:val="32"/>
        <w:szCs w:val="28"/>
      </w:rPr>
    </w:lvl>
    <w:lvl w:ilvl="2">
      <w:start w:val="1"/>
      <w:numFmt w:val="decimal"/>
      <w:pStyle w:val="Heading3"/>
      <w:lvlText w:val="%1.%2.%3"/>
      <w:lvlJc w:val="left"/>
      <w:pPr>
        <w:ind w:left="1134" w:hanging="1134"/>
      </w:pPr>
      <w:rPr>
        <w:rFonts w:hint="default"/>
        <w:b/>
        <w:i w:val="0"/>
        <w:color w:val="auto"/>
        <w:sz w:val="32"/>
        <w:szCs w:val="20"/>
      </w:rPr>
    </w:lvl>
    <w:lvl w:ilvl="3">
      <w:start w:val="1"/>
      <w:numFmt w:val="decimal"/>
      <w:pStyle w:val="Heading4"/>
      <w:lvlText w:val="%1.%2.%3.%4"/>
      <w:lvlJc w:val="left"/>
      <w:pPr>
        <w:ind w:left="1134" w:hanging="1134"/>
      </w:pPr>
      <w:rPr>
        <w:rFonts w:hint="default"/>
        <w:b/>
        <w:i w:val="0"/>
        <w:color w:val="auto"/>
        <w:sz w:val="28"/>
        <w:szCs w:val="18"/>
      </w:rPr>
    </w:lvl>
    <w:lvl w:ilvl="4">
      <w:start w:val="1"/>
      <w:numFmt w:val="decimal"/>
      <w:pStyle w:val="Heading5"/>
      <w:lvlText w:val="%1.%2.%3.%4.%5"/>
      <w:lvlJc w:val="left"/>
      <w:pPr>
        <w:ind w:left="1134" w:hanging="1134"/>
      </w:pPr>
      <w:rPr>
        <w:rFonts w:hint="default"/>
        <w:b/>
        <w:i w:val="0"/>
        <w:color w:val="auto"/>
        <w:sz w:val="28"/>
        <w:szCs w:val="18"/>
      </w:rPr>
    </w:lvl>
    <w:lvl w:ilvl="5">
      <w:start w:val="1"/>
      <w:numFmt w:val="none"/>
      <w:lvlText w:val=""/>
      <w:lvlJc w:val="left"/>
      <w:pPr>
        <w:ind w:left="1134" w:hanging="1134"/>
      </w:pPr>
      <w:rPr>
        <w:rFonts w:hint="default"/>
      </w:rPr>
    </w:lvl>
    <w:lvl w:ilvl="6">
      <w:start w:val="1"/>
      <w:numFmt w:val="none"/>
      <w:lvlText w:val=""/>
      <w:lvlJc w:val="left"/>
      <w:pPr>
        <w:ind w:left="1134" w:hanging="1134"/>
      </w:pPr>
      <w:rPr>
        <w:rFonts w:hint="default"/>
      </w:rPr>
    </w:lvl>
    <w:lvl w:ilvl="7">
      <w:start w:val="1"/>
      <w:numFmt w:val="none"/>
      <w:lvlText w:val=""/>
      <w:lvlJc w:val="left"/>
      <w:pPr>
        <w:ind w:left="1134" w:hanging="1134"/>
      </w:pPr>
      <w:rPr>
        <w:rFonts w:hint="default"/>
      </w:rPr>
    </w:lvl>
    <w:lvl w:ilvl="8">
      <w:start w:val="1"/>
      <w:numFmt w:val="none"/>
      <w:lvlText w:val=""/>
      <w:lvlJc w:val="left"/>
      <w:pPr>
        <w:ind w:left="1134" w:hanging="1134"/>
      </w:pPr>
      <w:rPr>
        <w:rFonts w:hint="default"/>
      </w:rPr>
    </w:lvl>
  </w:abstractNum>
  <w:abstractNum w:abstractNumId="9" w15:restartNumberingAfterBreak="0">
    <w:nsid w:val="07CE24F7"/>
    <w:multiLevelType w:val="multilevel"/>
    <w:tmpl w:val="1ACC8A0C"/>
    <w:styleLink w:val="TableBullets"/>
    <w:lvl w:ilvl="0">
      <w:start w:val="1"/>
      <w:numFmt w:val="bullet"/>
      <w:lvlText w:val=""/>
      <w:lvlJc w:val="left"/>
      <w:pPr>
        <w:ind w:left="284" w:hanging="284"/>
      </w:pPr>
      <w:rPr>
        <w:rFonts w:ascii="Wingdings" w:hAnsi="Wingdings" w:hint="default"/>
      </w:rPr>
    </w:lvl>
    <w:lvl w:ilvl="1">
      <w:start w:val="1"/>
      <w:numFmt w:val="bullet"/>
      <w:lvlText w:val="-"/>
      <w:lvlJc w:val="left"/>
      <w:pPr>
        <w:ind w:left="567" w:hanging="283"/>
      </w:pPr>
      <w:rPr>
        <w:rFonts w:ascii="Arial" w:hAnsi="Arial" w:cs="Arial" w:hint="default"/>
      </w:rPr>
    </w:lvl>
    <w:lvl w:ilvl="2">
      <w:start w:val="1"/>
      <w:numFmt w:val="bullet"/>
      <w:lvlText w:val=""/>
      <w:lvlJc w:val="left"/>
      <w:pPr>
        <w:ind w:left="851" w:hanging="284"/>
      </w:pPr>
      <w:rPr>
        <w:rFonts w:ascii="Wingdings" w:hAnsi="Wingdings" w:hint="default"/>
      </w:rPr>
    </w:lvl>
    <w:lvl w:ilvl="3">
      <w:start w:val="1"/>
      <w:numFmt w:val="bullet"/>
      <w:pStyle w:val="TableBullet4"/>
      <w:lvlText w:val="-"/>
      <w:lvlJc w:val="left"/>
      <w:pPr>
        <w:ind w:left="1440" w:hanging="360"/>
      </w:pPr>
      <w:rPr>
        <w:rFonts w:ascii="Jacobs Chronos" w:hAnsi="Jacobs Chronos" w:hint="default"/>
      </w:rPr>
    </w:lvl>
    <w:lvl w:ilvl="4">
      <w:start w:val="1"/>
      <w:numFmt w:val="bullet"/>
      <w:pStyle w:val="TableBullet5"/>
      <w:lvlText w:val=""/>
      <w:lvlJc w:val="left"/>
      <w:pPr>
        <w:ind w:left="1800" w:hanging="360"/>
      </w:pPr>
      <w:rPr>
        <w:rFonts w:ascii="Wingdings" w:hAnsi="Wingdings" w:hint="default"/>
      </w:rPr>
    </w:lvl>
    <w:lvl w:ilvl="5">
      <w:start w:val="1"/>
      <w:numFmt w:val="bullet"/>
      <w:pStyle w:val="TableBullet6"/>
      <w:lvlText w:val="-"/>
      <w:lvlJc w:val="left"/>
      <w:pPr>
        <w:ind w:left="2160" w:hanging="360"/>
      </w:pPr>
      <w:rPr>
        <w:rFonts w:ascii="Jacobs Chronos" w:hAnsi="Jacobs Chronos" w:hint="default"/>
      </w:rPr>
    </w:lvl>
    <w:lvl w:ilvl="6">
      <w:start w:val="1"/>
      <w:numFmt w:val="bullet"/>
      <w:pStyle w:val="TableBullet7"/>
      <w:lvlText w:val=""/>
      <w:lvlJc w:val="left"/>
      <w:pPr>
        <w:ind w:left="2520" w:hanging="360"/>
      </w:pPr>
      <w:rPr>
        <w:rFonts w:ascii="Wingdings" w:hAnsi="Wingdings" w:hint="default"/>
      </w:rPr>
    </w:lvl>
    <w:lvl w:ilvl="7">
      <w:start w:val="1"/>
      <w:numFmt w:val="bullet"/>
      <w:pStyle w:val="TableBullet8"/>
      <w:lvlText w:val=""/>
      <w:lvlJc w:val="left"/>
      <w:pPr>
        <w:ind w:left="2880" w:hanging="360"/>
      </w:pPr>
      <w:rPr>
        <w:rFonts w:ascii="Wingdings" w:hAnsi="Wingdings" w:hint="default"/>
      </w:rPr>
    </w:lvl>
    <w:lvl w:ilvl="8">
      <w:start w:val="1"/>
      <w:numFmt w:val="bullet"/>
      <w:pStyle w:val="TableBullet9"/>
      <w:lvlText w:val=""/>
      <w:lvlJc w:val="left"/>
      <w:pPr>
        <w:ind w:left="3240" w:hanging="360"/>
      </w:pPr>
      <w:rPr>
        <w:rFonts w:ascii="Wingdings" w:hAnsi="Wingdings" w:hint="default"/>
      </w:rPr>
    </w:lvl>
  </w:abstractNum>
  <w:abstractNum w:abstractNumId="10" w15:restartNumberingAfterBreak="0">
    <w:nsid w:val="081703E4"/>
    <w:multiLevelType w:val="multilevel"/>
    <w:tmpl w:val="1D02411C"/>
    <w:styleLink w:val="JacobsNumberedList13"/>
    <w:lvl w:ilvl="0">
      <w:start w:val="1"/>
      <w:numFmt w:val="decimal"/>
      <w:lvlText w:val="%1)"/>
      <w:lvlJc w:val="left"/>
      <w:pPr>
        <w:ind w:left="1701" w:hanging="425"/>
      </w:pPr>
      <w:rPr>
        <w:rFonts w:ascii="Jacobs Chronos" w:hAnsi="Jacobs Chronos" w:cs="Jacobs Chronos" w:hint="default"/>
        <w:b w:val="0"/>
        <w:i w:val="0"/>
        <w:color w:val="auto"/>
        <w:sz w:val="2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099D0038"/>
    <w:multiLevelType w:val="multilevel"/>
    <w:tmpl w:val="F5AC586E"/>
    <w:styleLink w:val="JacobsBulletList2"/>
    <w:lvl w:ilvl="0">
      <w:start w:val="1"/>
      <w:numFmt w:val="bullet"/>
      <w:lvlText w:val="-"/>
      <w:lvlJc w:val="left"/>
      <w:pPr>
        <w:ind w:left="425" w:hanging="425"/>
      </w:pPr>
      <w:rPr>
        <w:rFonts w:ascii="Jacobs Chronos" w:hAnsi="Jacobs Chronos" w:cs="Jacobs Chronos" w:hint="default"/>
        <w:color w:val="000000" w:themeColor="text1"/>
      </w:rPr>
    </w:lvl>
    <w:lvl w:ilvl="1">
      <w:start w:val="1"/>
      <w:numFmt w:val="none"/>
      <w:lvlRestart w:val="0"/>
      <w:lvlText w:val=""/>
      <w:lvlJc w:val="left"/>
      <w:pPr>
        <w:ind w:left="425" w:hanging="425"/>
      </w:pPr>
      <w:rPr>
        <w:rFonts w:hint="default"/>
      </w:rPr>
    </w:lvl>
    <w:lvl w:ilvl="2">
      <w:start w:val="1"/>
      <w:numFmt w:val="none"/>
      <w:lvlRestart w:val="0"/>
      <w:lvlText w:val=""/>
      <w:lvlJc w:val="left"/>
      <w:pPr>
        <w:ind w:left="425" w:hanging="425"/>
      </w:pPr>
      <w:rPr>
        <w:rFonts w:hint="default"/>
      </w:rPr>
    </w:lvl>
    <w:lvl w:ilvl="3">
      <w:start w:val="1"/>
      <w:numFmt w:val="none"/>
      <w:lvlRestart w:val="0"/>
      <w:lvlText w:val=""/>
      <w:lvlJc w:val="left"/>
      <w:pPr>
        <w:ind w:left="425" w:hanging="425"/>
      </w:pPr>
      <w:rPr>
        <w:rFonts w:hint="default"/>
      </w:rPr>
    </w:lvl>
    <w:lvl w:ilvl="4">
      <w:start w:val="1"/>
      <w:numFmt w:val="none"/>
      <w:lvlRestart w:val="0"/>
      <w:lvlText w:val=""/>
      <w:lvlJc w:val="left"/>
      <w:pPr>
        <w:ind w:left="425" w:hanging="425"/>
      </w:pPr>
      <w:rPr>
        <w:rFonts w:hint="default"/>
      </w:rPr>
    </w:lvl>
    <w:lvl w:ilvl="5">
      <w:start w:val="1"/>
      <w:numFmt w:val="none"/>
      <w:lvlRestart w:val="0"/>
      <w:lvlText w:val=""/>
      <w:lvlJc w:val="left"/>
      <w:pPr>
        <w:ind w:left="425" w:hanging="425"/>
      </w:pPr>
      <w:rPr>
        <w:rFonts w:hint="default"/>
      </w:rPr>
    </w:lvl>
    <w:lvl w:ilvl="6">
      <w:start w:val="1"/>
      <w:numFmt w:val="none"/>
      <w:lvlRestart w:val="0"/>
      <w:lvlText w:val=""/>
      <w:lvlJc w:val="left"/>
      <w:pPr>
        <w:ind w:left="425" w:hanging="425"/>
      </w:pPr>
      <w:rPr>
        <w:rFonts w:hint="default"/>
      </w:rPr>
    </w:lvl>
    <w:lvl w:ilvl="7">
      <w:start w:val="1"/>
      <w:numFmt w:val="none"/>
      <w:lvlRestart w:val="0"/>
      <w:lvlText w:val=""/>
      <w:lvlJc w:val="left"/>
      <w:pPr>
        <w:ind w:left="425" w:hanging="425"/>
      </w:pPr>
      <w:rPr>
        <w:rFonts w:hint="default"/>
      </w:rPr>
    </w:lvl>
    <w:lvl w:ilvl="8">
      <w:start w:val="1"/>
      <w:numFmt w:val="none"/>
      <w:lvlRestart w:val="0"/>
      <w:lvlText w:val=""/>
      <w:lvlJc w:val="left"/>
      <w:pPr>
        <w:ind w:left="425" w:hanging="425"/>
      </w:pPr>
      <w:rPr>
        <w:rFonts w:hint="default"/>
      </w:rPr>
    </w:lvl>
  </w:abstractNum>
  <w:abstractNum w:abstractNumId="12" w15:restartNumberingAfterBreak="0">
    <w:nsid w:val="09CF0B20"/>
    <w:multiLevelType w:val="hybridMultilevel"/>
    <w:tmpl w:val="8C647EAC"/>
    <w:lvl w:ilvl="0" w:tplc="F10634C8">
      <w:start w:val="1"/>
      <w:numFmt w:val="bullet"/>
      <w:pStyle w:val="ContentBulletsArrow"/>
      <w:lvlText w:val="&gt;"/>
      <w:lvlJc w:val="left"/>
      <w:pPr>
        <w:ind w:left="4298" w:hanging="851"/>
      </w:pPr>
      <w:rPr>
        <w:rFonts w:ascii="Jacobs Chronos" w:hAnsi="Jacobs Chronos" w:cs="Jacobs Chronos" w:hint="default"/>
      </w:rPr>
    </w:lvl>
    <w:lvl w:ilvl="1" w:tplc="FDE27A44" w:tentative="1">
      <w:start w:val="1"/>
      <w:numFmt w:val="bullet"/>
      <w:lvlText w:val="o"/>
      <w:lvlJc w:val="left"/>
      <w:pPr>
        <w:ind w:left="5171" w:hanging="360"/>
      </w:pPr>
      <w:rPr>
        <w:rFonts w:ascii="Courier New" w:hAnsi="Courier New" w:hint="default"/>
      </w:rPr>
    </w:lvl>
    <w:lvl w:ilvl="2" w:tplc="221026D4" w:tentative="1">
      <w:start w:val="1"/>
      <w:numFmt w:val="bullet"/>
      <w:lvlText w:val=""/>
      <w:lvlJc w:val="left"/>
      <w:pPr>
        <w:ind w:left="5891" w:hanging="360"/>
      </w:pPr>
      <w:rPr>
        <w:rFonts w:ascii="Wingdings" w:hAnsi="Wingdings" w:hint="default"/>
      </w:rPr>
    </w:lvl>
    <w:lvl w:ilvl="3" w:tplc="D6BC9188" w:tentative="1">
      <w:start w:val="1"/>
      <w:numFmt w:val="bullet"/>
      <w:lvlText w:val=""/>
      <w:lvlJc w:val="left"/>
      <w:pPr>
        <w:ind w:left="6611" w:hanging="360"/>
      </w:pPr>
      <w:rPr>
        <w:rFonts w:ascii="Symbol" w:hAnsi="Symbol" w:hint="default"/>
      </w:rPr>
    </w:lvl>
    <w:lvl w:ilvl="4" w:tplc="B0845AFC" w:tentative="1">
      <w:start w:val="1"/>
      <w:numFmt w:val="bullet"/>
      <w:lvlText w:val="o"/>
      <w:lvlJc w:val="left"/>
      <w:pPr>
        <w:ind w:left="7331" w:hanging="360"/>
      </w:pPr>
      <w:rPr>
        <w:rFonts w:ascii="Courier New" w:hAnsi="Courier New" w:hint="default"/>
      </w:rPr>
    </w:lvl>
    <w:lvl w:ilvl="5" w:tplc="E742928C" w:tentative="1">
      <w:start w:val="1"/>
      <w:numFmt w:val="bullet"/>
      <w:lvlText w:val=""/>
      <w:lvlJc w:val="left"/>
      <w:pPr>
        <w:ind w:left="8051" w:hanging="360"/>
      </w:pPr>
      <w:rPr>
        <w:rFonts w:ascii="Wingdings" w:hAnsi="Wingdings" w:hint="default"/>
      </w:rPr>
    </w:lvl>
    <w:lvl w:ilvl="6" w:tplc="A176A3DA" w:tentative="1">
      <w:start w:val="1"/>
      <w:numFmt w:val="bullet"/>
      <w:lvlText w:val=""/>
      <w:lvlJc w:val="left"/>
      <w:pPr>
        <w:ind w:left="8771" w:hanging="360"/>
      </w:pPr>
      <w:rPr>
        <w:rFonts w:ascii="Symbol" w:hAnsi="Symbol" w:hint="default"/>
      </w:rPr>
    </w:lvl>
    <w:lvl w:ilvl="7" w:tplc="6A8C04FA" w:tentative="1">
      <w:start w:val="1"/>
      <w:numFmt w:val="bullet"/>
      <w:lvlText w:val="o"/>
      <w:lvlJc w:val="left"/>
      <w:pPr>
        <w:ind w:left="9491" w:hanging="360"/>
      </w:pPr>
      <w:rPr>
        <w:rFonts w:ascii="Courier New" w:hAnsi="Courier New" w:hint="default"/>
      </w:rPr>
    </w:lvl>
    <w:lvl w:ilvl="8" w:tplc="33444060" w:tentative="1">
      <w:start w:val="1"/>
      <w:numFmt w:val="bullet"/>
      <w:lvlText w:val=""/>
      <w:lvlJc w:val="left"/>
      <w:pPr>
        <w:ind w:left="10211" w:hanging="360"/>
      </w:pPr>
      <w:rPr>
        <w:rFonts w:ascii="Wingdings" w:hAnsi="Wingdings" w:hint="default"/>
      </w:rPr>
    </w:lvl>
  </w:abstractNum>
  <w:abstractNum w:abstractNumId="13" w15:restartNumberingAfterBreak="0">
    <w:nsid w:val="09E53B47"/>
    <w:multiLevelType w:val="hybridMultilevel"/>
    <w:tmpl w:val="255CAABC"/>
    <w:lvl w:ilvl="0" w:tplc="092C556A">
      <w:start w:val="1"/>
      <w:numFmt w:val="bullet"/>
      <w:pStyle w:val="ContentBulletsDash"/>
      <w:lvlText w:val=""/>
      <w:lvlJc w:val="left"/>
      <w:pPr>
        <w:ind w:left="1418" w:hanging="851"/>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AEF2D64"/>
    <w:multiLevelType w:val="multilevel"/>
    <w:tmpl w:val="6B88BC32"/>
    <w:styleLink w:val="JacobsSmallTableNumberedList1"/>
    <w:lvl w:ilvl="0">
      <w:start w:val="1"/>
      <w:numFmt w:val="decimal"/>
      <w:lvlText w:val="%1)"/>
      <w:lvlJc w:val="left"/>
      <w:pPr>
        <w:ind w:left="283" w:hanging="283"/>
      </w:pPr>
      <w:rPr>
        <w:rFonts w:hint="default"/>
      </w:rPr>
    </w:lvl>
    <w:lvl w:ilvl="1">
      <w:start w:val="1"/>
      <w:numFmt w:val="lowerLetter"/>
      <w:lvlText w:val="%2)"/>
      <w:lvlJc w:val="left"/>
      <w:pPr>
        <w:ind w:left="567" w:hanging="283"/>
      </w:pPr>
      <w:rPr>
        <w:rFonts w:hint="default"/>
      </w:rPr>
    </w:lvl>
    <w:lvl w:ilvl="2">
      <w:start w:val="1"/>
      <w:numFmt w:val="none"/>
      <w:lvlText w:val=""/>
      <w:lvlJc w:val="left"/>
      <w:pPr>
        <w:ind w:left="567" w:hanging="283"/>
      </w:pPr>
      <w:rPr>
        <w:rFonts w:hint="default"/>
      </w:rPr>
    </w:lvl>
    <w:lvl w:ilvl="3">
      <w:start w:val="1"/>
      <w:numFmt w:val="none"/>
      <w:lvlRestart w:val="2"/>
      <w:lvlText w:val=""/>
      <w:lvlJc w:val="left"/>
      <w:pPr>
        <w:ind w:left="567" w:hanging="283"/>
      </w:pPr>
      <w:rPr>
        <w:rFonts w:hint="default"/>
      </w:rPr>
    </w:lvl>
    <w:lvl w:ilvl="4">
      <w:start w:val="1"/>
      <w:numFmt w:val="none"/>
      <w:lvlRestart w:val="2"/>
      <w:lvlText w:val=""/>
      <w:lvlJc w:val="left"/>
      <w:pPr>
        <w:ind w:left="567" w:hanging="283"/>
      </w:pPr>
      <w:rPr>
        <w:rFonts w:hint="default"/>
      </w:rPr>
    </w:lvl>
    <w:lvl w:ilvl="5">
      <w:start w:val="1"/>
      <w:numFmt w:val="none"/>
      <w:lvlRestart w:val="2"/>
      <w:lvlText w:val=""/>
      <w:lvlJc w:val="left"/>
      <w:pPr>
        <w:ind w:left="567" w:hanging="283"/>
      </w:pPr>
      <w:rPr>
        <w:rFonts w:hint="default"/>
      </w:rPr>
    </w:lvl>
    <w:lvl w:ilvl="6">
      <w:start w:val="1"/>
      <w:numFmt w:val="none"/>
      <w:lvlRestart w:val="2"/>
      <w:lvlText w:val=""/>
      <w:lvlJc w:val="left"/>
      <w:pPr>
        <w:ind w:left="567" w:hanging="283"/>
      </w:pPr>
      <w:rPr>
        <w:rFonts w:hint="default"/>
      </w:rPr>
    </w:lvl>
    <w:lvl w:ilvl="7">
      <w:start w:val="1"/>
      <w:numFmt w:val="none"/>
      <w:lvlRestart w:val="2"/>
      <w:lvlText w:val=""/>
      <w:lvlJc w:val="left"/>
      <w:pPr>
        <w:ind w:left="567" w:hanging="283"/>
      </w:pPr>
      <w:rPr>
        <w:rFonts w:hint="default"/>
      </w:rPr>
    </w:lvl>
    <w:lvl w:ilvl="8">
      <w:start w:val="1"/>
      <w:numFmt w:val="none"/>
      <w:lvlRestart w:val="2"/>
      <w:lvlText w:val=""/>
      <w:lvlJc w:val="left"/>
      <w:pPr>
        <w:ind w:left="567" w:hanging="283"/>
      </w:pPr>
      <w:rPr>
        <w:rFonts w:hint="default"/>
      </w:rPr>
    </w:lvl>
  </w:abstractNum>
  <w:abstractNum w:abstractNumId="15" w15:restartNumberingAfterBreak="0">
    <w:nsid w:val="0B381398"/>
    <w:multiLevelType w:val="multilevel"/>
    <w:tmpl w:val="3E802D5E"/>
    <w:styleLink w:val="JacobsTableNumberedList2"/>
    <w:lvl w:ilvl="0">
      <w:start w:val="1"/>
      <w:numFmt w:val="lowerLetter"/>
      <w:lvlText w:val="%1)"/>
      <w:lvlJc w:val="left"/>
      <w:pPr>
        <w:ind w:left="283" w:hanging="283"/>
      </w:pPr>
      <w:rPr>
        <w:rFonts w:hint="default"/>
      </w:rPr>
    </w:lvl>
    <w:lvl w:ilvl="1">
      <w:start w:val="1"/>
      <w:numFmt w:val="none"/>
      <w:lvlText w:val=""/>
      <w:lvlJc w:val="left"/>
      <w:pPr>
        <w:ind w:left="284" w:hanging="284"/>
      </w:pPr>
      <w:rPr>
        <w:rFonts w:hint="default"/>
      </w:rPr>
    </w:lvl>
    <w:lvl w:ilvl="2">
      <w:start w:val="1"/>
      <w:numFmt w:val="none"/>
      <w:lvlRestart w:val="1"/>
      <w:lvlText w:val=""/>
      <w:lvlJc w:val="left"/>
      <w:pPr>
        <w:ind w:left="284" w:hanging="284"/>
      </w:pPr>
      <w:rPr>
        <w:rFonts w:hint="default"/>
      </w:rPr>
    </w:lvl>
    <w:lvl w:ilvl="3">
      <w:start w:val="1"/>
      <w:numFmt w:val="none"/>
      <w:lvlRestart w:val="1"/>
      <w:lvlText w:val=""/>
      <w:lvlJc w:val="left"/>
      <w:pPr>
        <w:ind w:left="284" w:hanging="284"/>
      </w:pPr>
      <w:rPr>
        <w:rFonts w:hint="default"/>
      </w:rPr>
    </w:lvl>
    <w:lvl w:ilvl="4">
      <w:start w:val="1"/>
      <w:numFmt w:val="none"/>
      <w:lvlRestart w:val="1"/>
      <w:lvlText w:val=""/>
      <w:lvlJc w:val="left"/>
      <w:pPr>
        <w:ind w:left="284" w:hanging="284"/>
      </w:pPr>
      <w:rPr>
        <w:rFonts w:hint="default"/>
      </w:rPr>
    </w:lvl>
    <w:lvl w:ilvl="5">
      <w:start w:val="1"/>
      <w:numFmt w:val="none"/>
      <w:lvlRestart w:val="1"/>
      <w:lvlText w:val=""/>
      <w:lvlJc w:val="left"/>
      <w:pPr>
        <w:ind w:left="284" w:hanging="284"/>
      </w:pPr>
      <w:rPr>
        <w:rFonts w:hint="default"/>
      </w:rPr>
    </w:lvl>
    <w:lvl w:ilvl="6">
      <w:start w:val="1"/>
      <w:numFmt w:val="none"/>
      <w:lvlRestart w:val="1"/>
      <w:lvlText w:val=""/>
      <w:lvlJc w:val="left"/>
      <w:pPr>
        <w:ind w:left="284" w:hanging="284"/>
      </w:pPr>
      <w:rPr>
        <w:rFonts w:hint="default"/>
      </w:rPr>
    </w:lvl>
    <w:lvl w:ilvl="7">
      <w:start w:val="1"/>
      <w:numFmt w:val="none"/>
      <w:lvlRestart w:val="1"/>
      <w:lvlText w:val=""/>
      <w:lvlJc w:val="left"/>
      <w:pPr>
        <w:ind w:left="284" w:hanging="284"/>
      </w:pPr>
      <w:rPr>
        <w:rFonts w:hint="default"/>
      </w:rPr>
    </w:lvl>
    <w:lvl w:ilvl="8">
      <w:start w:val="1"/>
      <w:numFmt w:val="none"/>
      <w:lvlRestart w:val="1"/>
      <w:lvlText w:val=""/>
      <w:lvlJc w:val="left"/>
      <w:pPr>
        <w:ind w:left="284" w:hanging="284"/>
      </w:pPr>
      <w:rPr>
        <w:rFonts w:hint="default"/>
      </w:rPr>
    </w:lvl>
  </w:abstractNum>
  <w:abstractNum w:abstractNumId="16" w15:restartNumberingAfterBreak="0">
    <w:nsid w:val="0B4C097B"/>
    <w:multiLevelType w:val="multilevel"/>
    <w:tmpl w:val="62DE471C"/>
    <w:styleLink w:val="JacobsSingleSequentialList"/>
    <w:lvl w:ilvl="0">
      <w:start w:val="1"/>
      <w:numFmt w:val="decimal"/>
      <w:lvlText w:val="%1."/>
      <w:lvlJc w:val="left"/>
      <w:pPr>
        <w:ind w:left="851" w:hanging="851"/>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0B684144"/>
    <w:multiLevelType w:val="multilevel"/>
    <w:tmpl w:val="D89C6C1C"/>
    <w:styleLink w:val="JacobsTable2Item"/>
    <w:lvl w:ilvl="0">
      <w:start w:val="1"/>
      <w:numFmt w:val="decimal"/>
      <w:lvlText w:val="%1"/>
      <w:lvlJc w:val="left"/>
      <w:pPr>
        <w:tabs>
          <w:tab w:val="num" w:pos="567"/>
        </w:tabs>
        <w:ind w:left="567" w:hanging="283"/>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0BE73C3E"/>
    <w:multiLevelType w:val="multilevel"/>
    <w:tmpl w:val="6C26566E"/>
    <w:styleLink w:val="Headings"/>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134" w:hanging="1134"/>
      </w:pPr>
      <w:rPr>
        <w:rFonts w:hint="default"/>
      </w:rPr>
    </w:lvl>
    <w:lvl w:ilvl="8">
      <w:start w:val="1"/>
      <w:numFmt w:val="decimal"/>
      <w:lvlText w:val="%1.%2.%3.%4.%5.%6.%7.%8.%9"/>
      <w:lvlJc w:val="left"/>
      <w:pPr>
        <w:ind w:left="1134" w:hanging="1134"/>
      </w:pPr>
      <w:rPr>
        <w:rFonts w:hint="default"/>
      </w:rPr>
    </w:lvl>
  </w:abstractNum>
  <w:abstractNum w:abstractNumId="19" w15:restartNumberingAfterBreak="0">
    <w:nsid w:val="0C832BEE"/>
    <w:multiLevelType w:val="multilevel"/>
    <w:tmpl w:val="5F86F79A"/>
    <w:styleLink w:val="PhotologNumberList"/>
    <w:lvl w:ilvl="0">
      <w:start w:val="1"/>
      <w:numFmt w:val="decimal"/>
      <w:suff w:val="space"/>
      <w:lvlText w:val="Photograph %1:"/>
      <w:lvlJc w:val="left"/>
      <w:pPr>
        <w:ind w:left="360" w:hanging="360"/>
      </w:pPr>
      <w:rPr>
        <w:rFonts w:asciiTheme="majorHAnsi" w:hAnsiTheme="majorHAnsi" w:hint="default"/>
        <w:b/>
        <w:i w:val="0"/>
        <w:color w:val="auto"/>
        <w:sz w:val="20"/>
      </w:rPr>
    </w:lvl>
    <w:lvl w:ilvl="1">
      <w:start w:val="1"/>
      <w:numFmt w:val="lowerLetter"/>
      <w:pStyle w:val="PhotologNumber2"/>
      <w:lvlText w:val="%2)"/>
      <w:lvlJc w:val="left"/>
      <w:pPr>
        <w:ind w:left="720" w:hanging="360"/>
      </w:pPr>
      <w:rPr>
        <w:rFonts w:hint="default"/>
      </w:rPr>
    </w:lvl>
    <w:lvl w:ilvl="2">
      <w:start w:val="1"/>
      <w:numFmt w:val="lowerRoman"/>
      <w:pStyle w:val="PhotologNumber3"/>
      <w:lvlText w:val="%3)"/>
      <w:lvlJc w:val="left"/>
      <w:pPr>
        <w:ind w:left="1080" w:hanging="360"/>
      </w:pPr>
      <w:rPr>
        <w:rFonts w:hint="default"/>
      </w:rPr>
    </w:lvl>
    <w:lvl w:ilvl="3">
      <w:start w:val="1"/>
      <w:numFmt w:val="decimal"/>
      <w:pStyle w:val="PhotologNumber4"/>
      <w:lvlText w:val="(%4)"/>
      <w:lvlJc w:val="left"/>
      <w:pPr>
        <w:ind w:left="1440" w:hanging="360"/>
      </w:pPr>
      <w:rPr>
        <w:rFonts w:hint="default"/>
      </w:rPr>
    </w:lvl>
    <w:lvl w:ilvl="4">
      <w:start w:val="1"/>
      <w:numFmt w:val="lowerLetter"/>
      <w:pStyle w:val="PhotologNumber5"/>
      <w:lvlText w:val="(%5)"/>
      <w:lvlJc w:val="left"/>
      <w:pPr>
        <w:ind w:left="1800" w:hanging="360"/>
      </w:pPr>
      <w:rPr>
        <w:rFonts w:hint="default"/>
      </w:rPr>
    </w:lvl>
    <w:lvl w:ilvl="5">
      <w:start w:val="1"/>
      <w:numFmt w:val="lowerRoman"/>
      <w:pStyle w:val="PhotologNumber6"/>
      <w:lvlText w:val="(%6)"/>
      <w:lvlJc w:val="left"/>
      <w:pPr>
        <w:ind w:left="2160" w:hanging="360"/>
      </w:pPr>
      <w:rPr>
        <w:rFonts w:hint="default"/>
      </w:rPr>
    </w:lvl>
    <w:lvl w:ilvl="6">
      <w:start w:val="1"/>
      <w:numFmt w:val="decimal"/>
      <w:pStyle w:val="PhotologNumber7"/>
      <w:lvlText w:val="%7."/>
      <w:lvlJc w:val="left"/>
      <w:pPr>
        <w:ind w:left="2520" w:hanging="360"/>
      </w:pPr>
      <w:rPr>
        <w:rFonts w:hint="default"/>
      </w:rPr>
    </w:lvl>
    <w:lvl w:ilvl="7">
      <w:start w:val="1"/>
      <w:numFmt w:val="lowerLetter"/>
      <w:pStyle w:val="PhotologNumber8"/>
      <w:lvlText w:val="%8."/>
      <w:lvlJc w:val="left"/>
      <w:pPr>
        <w:ind w:left="2880" w:hanging="360"/>
      </w:pPr>
      <w:rPr>
        <w:rFonts w:hint="default"/>
      </w:rPr>
    </w:lvl>
    <w:lvl w:ilvl="8">
      <w:start w:val="1"/>
      <w:numFmt w:val="lowerRoman"/>
      <w:pStyle w:val="PhotologNumber9"/>
      <w:lvlText w:val="%9."/>
      <w:lvlJc w:val="left"/>
      <w:pPr>
        <w:ind w:left="3240" w:hanging="360"/>
      </w:pPr>
      <w:rPr>
        <w:rFonts w:hint="default"/>
      </w:rPr>
    </w:lvl>
  </w:abstractNum>
  <w:abstractNum w:abstractNumId="20" w15:restartNumberingAfterBreak="0">
    <w:nsid w:val="0E3F3681"/>
    <w:multiLevelType w:val="multilevel"/>
    <w:tmpl w:val="DC36AEF6"/>
    <w:styleLink w:val="JacobsTable2SmallItem"/>
    <w:lvl w:ilvl="0">
      <w:start w:val="1"/>
      <w:numFmt w:val="decimal"/>
      <w:lvlText w:val="%1"/>
      <w:lvlJc w:val="left"/>
      <w:pPr>
        <w:tabs>
          <w:tab w:val="num" w:pos="567"/>
        </w:tabs>
        <w:ind w:left="567" w:hanging="284"/>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0EFF7991"/>
    <w:multiLevelType w:val="multilevel"/>
    <w:tmpl w:val="6BD40C76"/>
    <w:lvl w:ilvl="0">
      <w:start w:val="1"/>
      <w:numFmt w:val="lowerLetter"/>
      <w:pStyle w:val="ListAlphabet"/>
      <w:lvlText w:val="%1."/>
      <w:lvlJc w:val="left"/>
      <w:pPr>
        <w:ind w:left="284" w:hanging="284"/>
      </w:pPr>
      <w:rPr>
        <w:rFonts w:asciiTheme="minorHAnsi" w:hAnsiTheme="minorHAnsi" w:hint="default"/>
      </w:rPr>
    </w:lvl>
    <w:lvl w:ilvl="1">
      <w:start w:val="1"/>
      <w:numFmt w:val="lowerRoman"/>
      <w:pStyle w:val="ListAlphabet2"/>
      <w:lvlText w:val="%2."/>
      <w:lvlJc w:val="left"/>
      <w:pPr>
        <w:ind w:left="568" w:hanging="284"/>
      </w:pPr>
      <w:rPr>
        <w:rFonts w:asciiTheme="minorHAnsi" w:hAnsiTheme="minorHAnsi" w:hint="default"/>
      </w:rPr>
    </w:lvl>
    <w:lvl w:ilvl="2">
      <w:start w:val="1"/>
      <w:numFmt w:val="decimal"/>
      <w:pStyle w:val="ListAlphabet3"/>
      <w:lvlText w:val="%3."/>
      <w:lvlJc w:val="left"/>
      <w:pPr>
        <w:ind w:left="852" w:hanging="284"/>
      </w:pPr>
      <w:rPr>
        <w:rFonts w:asciiTheme="minorHAnsi" w:hAnsiTheme="minorHAnsi" w:hint="default"/>
      </w:rPr>
    </w:lvl>
    <w:lvl w:ilvl="3">
      <w:start w:val="1"/>
      <w:numFmt w:val="lowerLetter"/>
      <w:lvlText w:val="%4)"/>
      <w:lvlJc w:val="left"/>
      <w:pPr>
        <w:ind w:left="1136" w:hanging="284"/>
      </w:pPr>
      <w:rPr>
        <w:rFonts w:asciiTheme="minorHAnsi" w:hAnsiTheme="minorHAnsi" w:hint="default"/>
      </w:rPr>
    </w:lvl>
    <w:lvl w:ilvl="4">
      <w:start w:val="1"/>
      <w:numFmt w:val="lowerRoman"/>
      <w:lvlText w:val="%5)"/>
      <w:lvlJc w:val="left"/>
      <w:pPr>
        <w:ind w:left="1420" w:hanging="284"/>
      </w:pPr>
      <w:rPr>
        <w:rFonts w:asciiTheme="minorHAnsi" w:hAnsiTheme="minorHAnsi" w:hint="default"/>
      </w:rPr>
    </w:lvl>
    <w:lvl w:ilvl="5">
      <w:start w:val="1"/>
      <w:numFmt w:val="decimal"/>
      <w:lvlText w:val="%6)"/>
      <w:lvlJc w:val="left"/>
      <w:pPr>
        <w:ind w:left="1704" w:hanging="284"/>
      </w:pPr>
      <w:rPr>
        <w:rFonts w:asciiTheme="minorHAnsi" w:hAnsiTheme="minorHAnsi" w:hint="default"/>
      </w:rPr>
    </w:lvl>
    <w:lvl w:ilvl="6">
      <w:start w:val="1"/>
      <w:numFmt w:val="lowerLetter"/>
      <w:lvlText w:val="(%7)"/>
      <w:lvlJc w:val="left"/>
      <w:pPr>
        <w:ind w:left="1988" w:hanging="284"/>
      </w:pPr>
      <w:rPr>
        <w:rFonts w:asciiTheme="minorHAnsi" w:hAnsiTheme="minorHAnsi" w:hint="default"/>
      </w:rPr>
    </w:lvl>
    <w:lvl w:ilvl="7">
      <w:start w:val="1"/>
      <w:numFmt w:val="lowerRoman"/>
      <w:lvlText w:val="(%8)"/>
      <w:lvlJc w:val="left"/>
      <w:pPr>
        <w:ind w:left="2272" w:hanging="284"/>
      </w:pPr>
      <w:rPr>
        <w:rFonts w:asciiTheme="minorHAnsi" w:hAnsiTheme="minorHAnsi" w:hint="default"/>
      </w:rPr>
    </w:lvl>
    <w:lvl w:ilvl="8">
      <w:start w:val="1"/>
      <w:numFmt w:val="decimal"/>
      <w:lvlText w:val="(%9)"/>
      <w:lvlJc w:val="left"/>
      <w:pPr>
        <w:ind w:left="2556" w:hanging="284"/>
      </w:pPr>
      <w:rPr>
        <w:rFonts w:asciiTheme="minorHAnsi" w:hAnsiTheme="minorHAnsi" w:hint="default"/>
      </w:rPr>
    </w:lvl>
  </w:abstractNum>
  <w:abstractNum w:abstractNumId="22" w15:restartNumberingAfterBreak="0">
    <w:nsid w:val="0F9E46AD"/>
    <w:multiLevelType w:val="multilevel"/>
    <w:tmpl w:val="ECBEE670"/>
    <w:styleLink w:val="InstructionNumbering"/>
    <w:lvl w:ilvl="0">
      <w:start w:val="1"/>
      <w:numFmt w:val="decimal"/>
      <w:pStyle w:val="InstructionNumber"/>
      <w:lvlText w:val="%1."/>
      <w:lvlJc w:val="left"/>
      <w:pPr>
        <w:ind w:left="720" w:hanging="720"/>
      </w:pPr>
      <w:rPr>
        <w:rFonts w:hint="default"/>
      </w:rPr>
    </w:lvl>
    <w:lvl w:ilvl="1">
      <w:start w:val="1"/>
      <w:numFmt w:val="bullet"/>
      <w:pStyle w:val="InstructionBullet"/>
      <w:lvlText w:val="◦"/>
      <w:lvlJc w:val="left"/>
      <w:pPr>
        <w:ind w:left="1077" w:hanging="357"/>
      </w:pPr>
      <w:rPr>
        <w:rFonts w:ascii="Calibri" w:hAnsi="Calibri" w:cs="Times New Roman" w:hint="default"/>
        <w:color w:val="72C7E7" w:themeColor="accent1"/>
      </w:rPr>
    </w:lvl>
    <w:lvl w:ilvl="2">
      <w:start w:val="1"/>
      <w:numFmt w:val="bullet"/>
      <w:pStyle w:val="InstructionBullet2"/>
      <w:lvlText w:val=""/>
      <w:lvlJc w:val="left"/>
      <w:pPr>
        <w:ind w:left="1080" w:hanging="360"/>
      </w:pPr>
      <w:rPr>
        <w:rFonts w:ascii="Wingdings" w:hAnsi="Wingdings" w:hint="default"/>
      </w:rPr>
    </w:lvl>
    <w:lvl w:ilvl="3">
      <w:start w:val="1"/>
      <w:numFmt w:val="bullet"/>
      <w:pStyle w:val="InstructionBullet3"/>
      <w:lvlText w:val=""/>
      <w:lvlJc w:val="left"/>
      <w:pPr>
        <w:ind w:left="1440" w:hanging="360"/>
      </w:pPr>
      <w:rPr>
        <w:rFonts w:ascii="Wingdings" w:hAnsi="Wingdings" w:hint="default"/>
      </w:rPr>
    </w:lvl>
    <w:lvl w:ilvl="4">
      <w:start w:val="1"/>
      <w:numFmt w:val="bullet"/>
      <w:pStyle w:val="InstructionBullet4"/>
      <w:lvlText w:val=""/>
      <w:lvlJc w:val="left"/>
      <w:pPr>
        <w:ind w:left="1800" w:hanging="360"/>
      </w:pPr>
      <w:rPr>
        <w:rFonts w:ascii="Wingdings" w:hAnsi="Wingdings" w:hint="default"/>
      </w:rPr>
    </w:lvl>
    <w:lvl w:ilvl="5">
      <w:start w:val="1"/>
      <w:numFmt w:val="bullet"/>
      <w:pStyle w:val="InstructionBullet5"/>
      <w:lvlText w:val=""/>
      <w:lvlJc w:val="left"/>
      <w:pPr>
        <w:ind w:left="2160" w:hanging="360"/>
      </w:pPr>
      <w:rPr>
        <w:rFonts w:ascii="Wingdings" w:hAnsi="Wingdings" w:hint="default"/>
      </w:rPr>
    </w:lvl>
    <w:lvl w:ilvl="6">
      <w:start w:val="1"/>
      <w:numFmt w:val="bullet"/>
      <w:pStyle w:val="InstructionBullet6"/>
      <w:lvlText w:val=""/>
      <w:lvlJc w:val="left"/>
      <w:pPr>
        <w:ind w:left="2520" w:hanging="360"/>
      </w:pPr>
      <w:rPr>
        <w:rFonts w:ascii="Wingdings" w:hAnsi="Wingdings" w:hint="default"/>
      </w:rPr>
    </w:lvl>
    <w:lvl w:ilvl="7">
      <w:start w:val="1"/>
      <w:numFmt w:val="bullet"/>
      <w:pStyle w:val="InstructionBullet7"/>
      <w:lvlText w:val=""/>
      <w:lvlJc w:val="left"/>
      <w:pPr>
        <w:ind w:left="2880" w:hanging="360"/>
      </w:pPr>
      <w:rPr>
        <w:rFonts w:ascii="Wingdings" w:hAnsi="Wingdings" w:hint="default"/>
      </w:rPr>
    </w:lvl>
    <w:lvl w:ilvl="8">
      <w:start w:val="1"/>
      <w:numFmt w:val="bullet"/>
      <w:pStyle w:val="InstructionBullet8"/>
      <w:lvlText w:val=""/>
      <w:lvlJc w:val="left"/>
      <w:pPr>
        <w:ind w:left="3240" w:hanging="360"/>
      </w:pPr>
      <w:rPr>
        <w:rFonts w:ascii="Wingdings" w:hAnsi="Wingdings" w:hint="default"/>
      </w:rPr>
    </w:lvl>
  </w:abstractNum>
  <w:abstractNum w:abstractNumId="23" w15:restartNumberingAfterBreak="0">
    <w:nsid w:val="101E0D26"/>
    <w:multiLevelType w:val="multilevel"/>
    <w:tmpl w:val="0406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4" w15:restartNumberingAfterBreak="0">
    <w:nsid w:val="108274E2"/>
    <w:multiLevelType w:val="multilevel"/>
    <w:tmpl w:val="7644ADFA"/>
    <w:numStyleLink w:val="TIIListStyleRoman"/>
  </w:abstractNum>
  <w:abstractNum w:abstractNumId="25" w15:restartNumberingAfterBreak="0">
    <w:nsid w:val="10BF2607"/>
    <w:multiLevelType w:val="multilevel"/>
    <w:tmpl w:val="E22E9A8A"/>
    <w:styleLink w:val="TIIListTableNumber"/>
    <w:lvl w:ilvl="0">
      <w:start w:val="1"/>
      <w:numFmt w:val="decimal"/>
      <w:pStyle w:val="TIITableNumber"/>
      <w:lvlText w:val="%1."/>
      <w:lvlJc w:val="left"/>
      <w:pPr>
        <w:ind w:left="360" w:hanging="360"/>
      </w:pPr>
      <w:rPr>
        <w:rFonts w:hint="default"/>
      </w:rPr>
    </w:lvl>
    <w:lvl w:ilvl="1">
      <w:start w:val="1"/>
      <w:numFmt w:val="decimal"/>
      <w:pStyle w:val="TIITableNumber2"/>
      <w:lvlText w:val="%2."/>
      <w:lvlJc w:val="left"/>
      <w:pPr>
        <w:ind w:left="720" w:hanging="360"/>
      </w:pPr>
      <w:rPr>
        <w:rFonts w:hint="default"/>
      </w:rPr>
    </w:lvl>
    <w:lvl w:ilvl="2">
      <w:start w:val="1"/>
      <w:numFmt w:val="decimal"/>
      <w:pStyle w:val="TIITableNumb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120164BC"/>
    <w:multiLevelType w:val="multilevel"/>
    <w:tmpl w:val="5F86F79A"/>
    <w:numStyleLink w:val="PhotologNumberList"/>
  </w:abstractNum>
  <w:abstractNum w:abstractNumId="27" w15:restartNumberingAfterBreak="0">
    <w:nsid w:val="149B38D1"/>
    <w:multiLevelType w:val="multilevel"/>
    <w:tmpl w:val="6CCEA0F2"/>
    <w:styleLink w:val="JacobsSmallTableNumberedList2"/>
    <w:lvl w:ilvl="0">
      <w:start w:val="1"/>
      <w:numFmt w:val="lowerLetter"/>
      <w:lvlText w:val="%1)"/>
      <w:lvlJc w:val="left"/>
      <w:pPr>
        <w:ind w:left="283" w:hanging="283"/>
      </w:pPr>
      <w:rPr>
        <w:rFonts w:hint="default"/>
      </w:rPr>
    </w:lvl>
    <w:lvl w:ilvl="1">
      <w:start w:val="1"/>
      <w:numFmt w:val="none"/>
      <w:lvlText w:val=""/>
      <w:lvlJc w:val="left"/>
      <w:pPr>
        <w:ind w:left="284" w:hanging="284"/>
      </w:pPr>
      <w:rPr>
        <w:rFonts w:hint="default"/>
      </w:rPr>
    </w:lvl>
    <w:lvl w:ilvl="2">
      <w:start w:val="1"/>
      <w:numFmt w:val="none"/>
      <w:lvlRestart w:val="1"/>
      <w:lvlText w:val=""/>
      <w:lvlJc w:val="left"/>
      <w:pPr>
        <w:ind w:left="284" w:hanging="284"/>
      </w:pPr>
      <w:rPr>
        <w:rFonts w:hint="default"/>
      </w:rPr>
    </w:lvl>
    <w:lvl w:ilvl="3">
      <w:start w:val="1"/>
      <w:numFmt w:val="none"/>
      <w:lvlRestart w:val="1"/>
      <w:lvlText w:val=""/>
      <w:lvlJc w:val="left"/>
      <w:pPr>
        <w:ind w:left="284" w:hanging="284"/>
      </w:pPr>
      <w:rPr>
        <w:rFonts w:hint="default"/>
      </w:rPr>
    </w:lvl>
    <w:lvl w:ilvl="4">
      <w:start w:val="1"/>
      <w:numFmt w:val="none"/>
      <w:lvlRestart w:val="1"/>
      <w:lvlText w:val=""/>
      <w:lvlJc w:val="left"/>
      <w:pPr>
        <w:ind w:left="284" w:hanging="284"/>
      </w:pPr>
      <w:rPr>
        <w:rFonts w:hint="default"/>
      </w:rPr>
    </w:lvl>
    <w:lvl w:ilvl="5">
      <w:start w:val="1"/>
      <w:numFmt w:val="none"/>
      <w:lvlRestart w:val="1"/>
      <w:lvlText w:val=""/>
      <w:lvlJc w:val="left"/>
      <w:pPr>
        <w:ind w:left="284" w:hanging="284"/>
      </w:pPr>
      <w:rPr>
        <w:rFonts w:hint="default"/>
      </w:rPr>
    </w:lvl>
    <w:lvl w:ilvl="6">
      <w:start w:val="1"/>
      <w:numFmt w:val="none"/>
      <w:lvlRestart w:val="1"/>
      <w:lvlText w:val=""/>
      <w:lvlJc w:val="left"/>
      <w:pPr>
        <w:ind w:left="284" w:hanging="284"/>
      </w:pPr>
      <w:rPr>
        <w:rFonts w:hint="default"/>
      </w:rPr>
    </w:lvl>
    <w:lvl w:ilvl="7">
      <w:start w:val="1"/>
      <w:numFmt w:val="none"/>
      <w:lvlRestart w:val="1"/>
      <w:lvlText w:val=""/>
      <w:lvlJc w:val="left"/>
      <w:pPr>
        <w:ind w:left="284" w:hanging="284"/>
      </w:pPr>
      <w:rPr>
        <w:rFonts w:hint="default"/>
      </w:rPr>
    </w:lvl>
    <w:lvl w:ilvl="8">
      <w:start w:val="1"/>
      <w:numFmt w:val="none"/>
      <w:lvlRestart w:val="1"/>
      <w:lvlText w:val=""/>
      <w:lvlJc w:val="left"/>
      <w:pPr>
        <w:ind w:left="284" w:hanging="284"/>
      </w:pPr>
      <w:rPr>
        <w:rFonts w:hint="default"/>
      </w:rPr>
    </w:lvl>
  </w:abstractNum>
  <w:abstractNum w:abstractNumId="28" w15:restartNumberingAfterBreak="0">
    <w:nsid w:val="15587C12"/>
    <w:multiLevelType w:val="multilevel"/>
    <w:tmpl w:val="0A42F504"/>
    <w:styleLink w:val="JacobsTableList1"/>
    <w:lvl w:ilvl="0">
      <w:start w:val="1"/>
      <w:numFmt w:val="bullet"/>
      <w:lvlText w:val="§"/>
      <w:lvlJc w:val="left"/>
      <w:pPr>
        <w:ind w:left="284" w:hanging="284"/>
      </w:pPr>
      <w:rPr>
        <w:rFonts w:ascii="Wingdings" w:hAnsi="Wingdings" w:hint="default"/>
        <w:color w:val="auto"/>
      </w:rPr>
    </w:lvl>
    <w:lvl w:ilvl="1">
      <w:start w:val="1"/>
      <w:numFmt w:val="none"/>
      <w:lvlText w:val=""/>
      <w:lvlJc w:val="left"/>
      <w:pPr>
        <w:ind w:left="284" w:hanging="284"/>
      </w:pPr>
      <w:rPr>
        <w:rFonts w:hint="default"/>
      </w:rPr>
    </w:lvl>
    <w:lvl w:ilvl="2">
      <w:start w:val="1"/>
      <w:numFmt w:val="none"/>
      <w:lvlRestart w:val="1"/>
      <w:lvlText w:val=""/>
      <w:lvlJc w:val="left"/>
      <w:pPr>
        <w:ind w:left="284" w:hanging="284"/>
      </w:pPr>
      <w:rPr>
        <w:rFonts w:hint="default"/>
      </w:rPr>
    </w:lvl>
    <w:lvl w:ilvl="3">
      <w:start w:val="1"/>
      <w:numFmt w:val="none"/>
      <w:lvlRestart w:val="1"/>
      <w:lvlText w:val=""/>
      <w:lvlJc w:val="left"/>
      <w:pPr>
        <w:ind w:left="284" w:hanging="284"/>
      </w:pPr>
      <w:rPr>
        <w:rFonts w:hint="default"/>
      </w:rPr>
    </w:lvl>
    <w:lvl w:ilvl="4">
      <w:start w:val="1"/>
      <w:numFmt w:val="none"/>
      <w:lvlRestart w:val="1"/>
      <w:lvlText w:val=""/>
      <w:lvlJc w:val="left"/>
      <w:pPr>
        <w:ind w:left="284" w:hanging="284"/>
      </w:pPr>
      <w:rPr>
        <w:rFonts w:hint="default"/>
      </w:rPr>
    </w:lvl>
    <w:lvl w:ilvl="5">
      <w:start w:val="1"/>
      <w:numFmt w:val="none"/>
      <w:lvlRestart w:val="1"/>
      <w:lvlText w:val=""/>
      <w:lvlJc w:val="left"/>
      <w:pPr>
        <w:ind w:left="284" w:hanging="284"/>
      </w:pPr>
      <w:rPr>
        <w:rFonts w:hint="default"/>
      </w:rPr>
    </w:lvl>
    <w:lvl w:ilvl="6">
      <w:start w:val="1"/>
      <w:numFmt w:val="none"/>
      <w:lvlRestart w:val="1"/>
      <w:lvlText w:val=""/>
      <w:lvlJc w:val="left"/>
      <w:pPr>
        <w:ind w:left="284" w:hanging="284"/>
      </w:pPr>
      <w:rPr>
        <w:rFonts w:hint="default"/>
      </w:rPr>
    </w:lvl>
    <w:lvl w:ilvl="7">
      <w:start w:val="1"/>
      <w:numFmt w:val="none"/>
      <w:lvlRestart w:val="1"/>
      <w:lvlText w:val=""/>
      <w:lvlJc w:val="left"/>
      <w:pPr>
        <w:ind w:left="284" w:hanging="284"/>
      </w:pPr>
      <w:rPr>
        <w:rFonts w:hint="default"/>
      </w:rPr>
    </w:lvl>
    <w:lvl w:ilvl="8">
      <w:start w:val="1"/>
      <w:numFmt w:val="none"/>
      <w:lvlRestart w:val="1"/>
      <w:lvlText w:val=""/>
      <w:lvlJc w:val="left"/>
      <w:pPr>
        <w:ind w:left="284" w:hanging="284"/>
      </w:pPr>
      <w:rPr>
        <w:rFonts w:hint="default"/>
      </w:rPr>
    </w:lvl>
  </w:abstractNum>
  <w:abstractNum w:abstractNumId="29" w15:restartNumberingAfterBreak="0">
    <w:nsid w:val="15C02A74"/>
    <w:multiLevelType w:val="multilevel"/>
    <w:tmpl w:val="438CAD2E"/>
    <w:styleLink w:val="JacobsNumberedList32"/>
    <w:lvl w:ilvl="0">
      <w:start w:val="1"/>
      <w:numFmt w:val="lowerRoman"/>
      <w:lvlText w:val="%1."/>
      <w:lvlJc w:val="left"/>
      <w:pPr>
        <w:ind w:left="1276" w:hanging="425"/>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17EC5BB2"/>
    <w:multiLevelType w:val="multilevel"/>
    <w:tmpl w:val="E8662322"/>
    <w:styleLink w:val="JacobsBulletList3"/>
    <w:lvl w:ilvl="0">
      <w:start w:val="1"/>
      <w:numFmt w:val="bullet"/>
      <w:lvlText w:val=""/>
      <w:lvlJc w:val="left"/>
      <w:pPr>
        <w:ind w:left="425" w:hanging="425"/>
      </w:pPr>
      <w:rPr>
        <w:rFonts w:ascii="Symbol" w:hAnsi="Symbol" w:hint="default"/>
        <w:color w:val="auto"/>
      </w:rPr>
    </w:lvl>
    <w:lvl w:ilvl="1">
      <w:start w:val="1"/>
      <w:numFmt w:val="none"/>
      <w:lvlText w:val=""/>
      <w:lvlJc w:val="left"/>
      <w:pPr>
        <w:ind w:left="425" w:hanging="425"/>
      </w:pPr>
      <w:rPr>
        <w:rFonts w:hint="default"/>
      </w:rPr>
    </w:lvl>
    <w:lvl w:ilvl="2">
      <w:start w:val="1"/>
      <w:numFmt w:val="none"/>
      <w:lvlRestart w:val="1"/>
      <w:lvlText w:val=""/>
      <w:lvlJc w:val="left"/>
      <w:pPr>
        <w:ind w:left="425" w:hanging="425"/>
      </w:pPr>
      <w:rPr>
        <w:rFonts w:hint="default"/>
      </w:rPr>
    </w:lvl>
    <w:lvl w:ilvl="3">
      <w:start w:val="1"/>
      <w:numFmt w:val="none"/>
      <w:lvlRestart w:val="1"/>
      <w:lvlText w:val=""/>
      <w:lvlJc w:val="left"/>
      <w:pPr>
        <w:ind w:left="425" w:hanging="425"/>
      </w:pPr>
      <w:rPr>
        <w:rFonts w:hint="default"/>
      </w:rPr>
    </w:lvl>
    <w:lvl w:ilvl="4">
      <w:start w:val="1"/>
      <w:numFmt w:val="none"/>
      <w:lvlRestart w:val="1"/>
      <w:lvlText w:val=""/>
      <w:lvlJc w:val="left"/>
      <w:pPr>
        <w:ind w:left="425" w:hanging="425"/>
      </w:pPr>
      <w:rPr>
        <w:rFonts w:hint="default"/>
      </w:rPr>
    </w:lvl>
    <w:lvl w:ilvl="5">
      <w:start w:val="1"/>
      <w:numFmt w:val="none"/>
      <w:lvlRestart w:val="1"/>
      <w:lvlText w:val=""/>
      <w:lvlJc w:val="left"/>
      <w:pPr>
        <w:ind w:left="425" w:hanging="425"/>
      </w:pPr>
      <w:rPr>
        <w:rFonts w:hint="default"/>
      </w:rPr>
    </w:lvl>
    <w:lvl w:ilvl="6">
      <w:start w:val="1"/>
      <w:numFmt w:val="none"/>
      <w:lvlRestart w:val="1"/>
      <w:lvlText w:val=""/>
      <w:lvlJc w:val="left"/>
      <w:pPr>
        <w:ind w:left="425" w:hanging="425"/>
      </w:pPr>
      <w:rPr>
        <w:rFonts w:hint="default"/>
      </w:rPr>
    </w:lvl>
    <w:lvl w:ilvl="7">
      <w:start w:val="1"/>
      <w:numFmt w:val="none"/>
      <w:lvlRestart w:val="1"/>
      <w:lvlText w:val=""/>
      <w:lvlJc w:val="left"/>
      <w:pPr>
        <w:ind w:left="425" w:hanging="425"/>
      </w:pPr>
      <w:rPr>
        <w:rFonts w:hint="default"/>
      </w:rPr>
    </w:lvl>
    <w:lvl w:ilvl="8">
      <w:start w:val="1"/>
      <w:numFmt w:val="none"/>
      <w:lvlRestart w:val="1"/>
      <w:lvlText w:val=""/>
      <w:lvlJc w:val="left"/>
      <w:pPr>
        <w:ind w:left="425" w:hanging="425"/>
      </w:pPr>
      <w:rPr>
        <w:rFonts w:hint="default"/>
      </w:rPr>
    </w:lvl>
  </w:abstractNum>
  <w:abstractNum w:abstractNumId="31" w15:restartNumberingAfterBreak="0">
    <w:nsid w:val="18715252"/>
    <w:multiLevelType w:val="multilevel"/>
    <w:tmpl w:val="AD2A96D6"/>
    <w:numStyleLink w:val="SequentialNumbering"/>
  </w:abstractNum>
  <w:abstractNum w:abstractNumId="32" w15:restartNumberingAfterBreak="0">
    <w:nsid w:val="198A69D5"/>
    <w:multiLevelType w:val="multilevel"/>
    <w:tmpl w:val="69C62C24"/>
    <w:styleLink w:val="JacobsNumberedList11"/>
    <w:lvl w:ilvl="0">
      <w:start w:val="1"/>
      <w:numFmt w:val="decimal"/>
      <w:lvlText w:val="%1)"/>
      <w:lvlJc w:val="left"/>
      <w:pPr>
        <w:ind w:left="850" w:hanging="425"/>
      </w:pPr>
      <w:rPr>
        <w:rFonts w:ascii="Jacobs Chronos" w:hAnsi="Jacobs Chronos" w:cs="Jacobs Chronos" w:hint="default"/>
        <w:b w:val="0"/>
        <w:i w:val="0"/>
        <w:color w:val="auto"/>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3" w15:restartNumberingAfterBreak="0">
    <w:nsid w:val="1A1B4193"/>
    <w:multiLevelType w:val="multilevel"/>
    <w:tmpl w:val="1CF68600"/>
    <w:styleLink w:val="ProjectBullets"/>
    <w:lvl w:ilvl="0">
      <w:start w:val="1"/>
      <w:numFmt w:val="bullet"/>
      <w:pStyle w:val="ProjectBullet"/>
      <w:lvlText w:val=""/>
      <w:lvlJc w:val="left"/>
      <w:pPr>
        <w:ind w:left="170" w:hanging="170"/>
      </w:pPr>
      <w:rPr>
        <w:rFonts w:ascii="Wingdings" w:hAnsi="Wingdings" w:hint="default"/>
      </w:rPr>
    </w:lvl>
    <w:lvl w:ilvl="1">
      <w:start w:val="1"/>
      <w:numFmt w:val="bullet"/>
      <w:pStyle w:val="ProjectBullet2ndLevel"/>
      <w:lvlText w:val="-"/>
      <w:lvlJc w:val="left"/>
      <w:pPr>
        <w:ind w:left="340" w:hanging="170"/>
      </w:pPr>
      <w:rPr>
        <w:rFonts w:ascii="Arial" w:hAnsi="Arial" w:cs="Times New Roman" w:hint="default"/>
      </w:rPr>
    </w:lvl>
    <w:lvl w:ilvl="2">
      <w:start w:val="1"/>
      <w:numFmt w:val="bullet"/>
      <w:pStyle w:val="ProjectBullet3"/>
      <w:lvlText w:val="-"/>
      <w:lvlJc w:val="left"/>
      <w:pPr>
        <w:ind w:left="1080" w:hanging="360"/>
      </w:pPr>
      <w:rPr>
        <w:rFonts w:ascii="Jacobs Chronos" w:hAnsi="Jacobs Chronos" w:hint="default"/>
      </w:rPr>
    </w:lvl>
    <w:lvl w:ilvl="3">
      <w:start w:val="1"/>
      <w:numFmt w:val="bullet"/>
      <w:pStyle w:val="ProjectBullet4"/>
      <w:lvlText w:val="-"/>
      <w:lvlJc w:val="left"/>
      <w:pPr>
        <w:ind w:left="1440" w:hanging="360"/>
      </w:pPr>
      <w:rPr>
        <w:rFonts w:ascii="Jacobs Chronos" w:hAnsi="Jacobs Chronos" w:hint="default"/>
      </w:rPr>
    </w:lvl>
    <w:lvl w:ilvl="4">
      <w:start w:val="1"/>
      <w:numFmt w:val="bullet"/>
      <w:pStyle w:val="ProjectBullet5"/>
      <w:lvlText w:val="-"/>
      <w:lvlJc w:val="left"/>
      <w:pPr>
        <w:ind w:left="1800" w:hanging="360"/>
      </w:pPr>
      <w:rPr>
        <w:rFonts w:ascii="Jacobs Chronos" w:hAnsi="Jacobs Chronos" w:hint="default"/>
      </w:rPr>
    </w:lvl>
    <w:lvl w:ilvl="5">
      <w:start w:val="1"/>
      <w:numFmt w:val="bullet"/>
      <w:pStyle w:val="ProjectBullet6"/>
      <w:lvlText w:val="-"/>
      <w:lvlJc w:val="left"/>
      <w:pPr>
        <w:ind w:left="2160" w:hanging="360"/>
      </w:pPr>
      <w:rPr>
        <w:rFonts w:ascii="Jacobs Chronos" w:hAnsi="Jacobs Chronos" w:hint="default"/>
      </w:rPr>
    </w:lvl>
    <w:lvl w:ilvl="6">
      <w:start w:val="1"/>
      <w:numFmt w:val="bullet"/>
      <w:pStyle w:val="ProjectBullet7"/>
      <w:lvlText w:val="-"/>
      <w:lvlJc w:val="left"/>
      <w:pPr>
        <w:ind w:left="2520" w:hanging="360"/>
      </w:pPr>
      <w:rPr>
        <w:rFonts w:ascii="Jacobs Chronos" w:hAnsi="Jacobs Chronos" w:hint="default"/>
      </w:rPr>
    </w:lvl>
    <w:lvl w:ilvl="7">
      <w:start w:val="1"/>
      <w:numFmt w:val="bullet"/>
      <w:pStyle w:val="ProjectBullet8"/>
      <w:lvlText w:val="-"/>
      <w:lvlJc w:val="left"/>
      <w:pPr>
        <w:ind w:left="2880" w:hanging="360"/>
      </w:pPr>
      <w:rPr>
        <w:rFonts w:ascii="Jacobs Chronos" w:hAnsi="Jacobs Chronos" w:hint="default"/>
      </w:rPr>
    </w:lvl>
    <w:lvl w:ilvl="8">
      <w:start w:val="1"/>
      <w:numFmt w:val="bullet"/>
      <w:pStyle w:val="ProjectBullet9"/>
      <w:lvlText w:val="-"/>
      <w:lvlJc w:val="left"/>
      <w:pPr>
        <w:ind w:left="3240" w:hanging="360"/>
      </w:pPr>
      <w:rPr>
        <w:rFonts w:ascii="Jacobs Chronos" w:hAnsi="Jacobs Chronos" w:hint="default"/>
      </w:rPr>
    </w:lvl>
  </w:abstractNum>
  <w:abstractNum w:abstractNumId="34" w15:restartNumberingAfterBreak="0">
    <w:nsid w:val="1A9F74BE"/>
    <w:multiLevelType w:val="multilevel"/>
    <w:tmpl w:val="5584126A"/>
    <w:numStyleLink w:val="TIIListStyleAppendix"/>
  </w:abstractNum>
  <w:abstractNum w:abstractNumId="35" w15:restartNumberingAfterBreak="0">
    <w:nsid w:val="1C6634C9"/>
    <w:multiLevelType w:val="multilevel"/>
    <w:tmpl w:val="A4361E14"/>
    <w:styleLink w:val="Bullets"/>
    <w:lvl w:ilvl="0">
      <w:start w:val="1"/>
      <w:numFmt w:val="bullet"/>
      <w:lvlText w:val=""/>
      <w:lvlJc w:val="left"/>
      <w:pPr>
        <w:ind w:left="357" w:hanging="357"/>
      </w:pPr>
      <w:rPr>
        <w:rFonts w:ascii="Wingdings" w:hAnsi="Wingdings" w:hint="default"/>
      </w:rPr>
    </w:lvl>
    <w:lvl w:ilvl="1">
      <w:start w:val="1"/>
      <w:numFmt w:val="bullet"/>
      <w:lvlText w:val="-"/>
      <w:lvlJc w:val="left"/>
      <w:pPr>
        <w:ind w:left="714" w:hanging="357"/>
      </w:pPr>
      <w:rPr>
        <w:rFonts w:ascii="Jacobs Chronos" w:hAnsi="Jacobs Chronos" w:hint="default"/>
      </w:rPr>
    </w:lvl>
    <w:lvl w:ilvl="2">
      <w:start w:val="1"/>
      <w:numFmt w:val="bullet"/>
      <w:lvlText w:val=""/>
      <w:lvlJc w:val="left"/>
      <w:pPr>
        <w:ind w:left="1077" w:hanging="363"/>
      </w:pPr>
      <w:rPr>
        <w:rFonts w:ascii="Wingdings" w:hAnsi="Wingdings" w:hint="default"/>
      </w:rPr>
    </w:lvl>
    <w:lvl w:ilvl="3">
      <w:start w:val="1"/>
      <w:numFmt w:val="bullet"/>
      <w:lvlText w:val="-"/>
      <w:lvlJc w:val="left"/>
      <w:pPr>
        <w:ind w:left="1361" w:hanging="284"/>
      </w:pPr>
      <w:rPr>
        <w:rFonts w:ascii="Jacobs Chronos" w:hAnsi="Jacobs Chronos" w:hint="default"/>
      </w:rPr>
    </w:lvl>
    <w:lvl w:ilvl="4">
      <w:start w:val="1"/>
      <w:numFmt w:val="bullet"/>
      <w:lvlText w:val=""/>
      <w:lvlJc w:val="left"/>
      <w:pPr>
        <w:ind w:left="1644" w:hanging="283"/>
      </w:pPr>
      <w:rPr>
        <w:rFonts w:ascii="Wingdings" w:hAnsi="Wingdings" w:hint="default"/>
      </w:rPr>
    </w:lvl>
    <w:lvl w:ilvl="5">
      <w:start w:val="1"/>
      <w:numFmt w:val="bullet"/>
      <w:lvlText w:val="-"/>
      <w:lvlJc w:val="left"/>
      <w:pPr>
        <w:ind w:left="1985" w:hanging="341"/>
      </w:pPr>
      <w:rPr>
        <w:rFonts w:ascii="Jacobs Chronos" w:hAnsi="Jacobs Chrono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Wingdings" w:hAnsi="Wingdings" w:hint="default"/>
      </w:rPr>
    </w:lvl>
    <w:lvl w:ilvl="8">
      <w:start w:val="1"/>
      <w:numFmt w:val="bullet"/>
      <w:lvlText w:val=""/>
      <w:lvlJc w:val="left"/>
      <w:pPr>
        <w:ind w:left="3240" w:hanging="360"/>
      </w:pPr>
      <w:rPr>
        <w:rFonts w:ascii="Wingdings" w:hAnsi="Wingdings" w:hint="default"/>
      </w:rPr>
    </w:lvl>
  </w:abstractNum>
  <w:abstractNum w:abstractNumId="36" w15:restartNumberingAfterBreak="0">
    <w:nsid w:val="1C8C638D"/>
    <w:multiLevelType w:val="multilevel"/>
    <w:tmpl w:val="BD3067A6"/>
    <w:styleLink w:val="JacobsNumberedList3"/>
    <w:lvl w:ilvl="0">
      <w:start w:val="1"/>
      <w:numFmt w:val="lowerRoman"/>
      <w:lvlText w:val="%1."/>
      <w:lvlJc w:val="left"/>
      <w:pPr>
        <w:ind w:left="425" w:hanging="425"/>
      </w:pPr>
      <w:rPr>
        <w:rFonts w:hint="default"/>
      </w:rPr>
    </w:lvl>
    <w:lvl w:ilvl="1">
      <w:start w:val="1"/>
      <w:numFmt w:val="none"/>
      <w:lvlRestart w:val="0"/>
      <w:lvlText w:val=""/>
      <w:lvlJc w:val="left"/>
      <w:pPr>
        <w:ind w:left="425" w:hanging="425"/>
      </w:pPr>
      <w:rPr>
        <w:rFonts w:hint="default"/>
      </w:rPr>
    </w:lvl>
    <w:lvl w:ilvl="2">
      <w:start w:val="1"/>
      <w:numFmt w:val="none"/>
      <w:lvlRestart w:val="0"/>
      <w:lvlText w:val=""/>
      <w:lvlJc w:val="left"/>
      <w:pPr>
        <w:ind w:left="425" w:hanging="425"/>
      </w:pPr>
      <w:rPr>
        <w:rFonts w:hint="default"/>
      </w:rPr>
    </w:lvl>
    <w:lvl w:ilvl="3">
      <w:start w:val="1"/>
      <w:numFmt w:val="none"/>
      <w:lvlRestart w:val="0"/>
      <w:lvlText w:val=""/>
      <w:lvlJc w:val="left"/>
      <w:pPr>
        <w:ind w:left="425" w:hanging="425"/>
      </w:pPr>
      <w:rPr>
        <w:rFonts w:hint="default"/>
      </w:rPr>
    </w:lvl>
    <w:lvl w:ilvl="4">
      <w:start w:val="1"/>
      <w:numFmt w:val="none"/>
      <w:lvlRestart w:val="0"/>
      <w:lvlText w:val=""/>
      <w:lvlJc w:val="left"/>
      <w:pPr>
        <w:ind w:left="425" w:hanging="425"/>
      </w:pPr>
      <w:rPr>
        <w:rFonts w:hint="default"/>
      </w:rPr>
    </w:lvl>
    <w:lvl w:ilvl="5">
      <w:start w:val="1"/>
      <w:numFmt w:val="none"/>
      <w:lvlRestart w:val="0"/>
      <w:lvlText w:val=""/>
      <w:lvlJc w:val="left"/>
      <w:pPr>
        <w:ind w:left="425" w:hanging="425"/>
      </w:pPr>
      <w:rPr>
        <w:rFonts w:hint="default"/>
      </w:rPr>
    </w:lvl>
    <w:lvl w:ilvl="6">
      <w:start w:val="1"/>
      <w:numFmt w:val="none"/>
      <w:lvlRestart w:val="0"/>
      <w:lvlText w:val=""/>
      <w:lvlJc w:val="left"/>
      <w:pPr>
        <w:ind w:left="425" w:hanging="425"/>
      </w:pPr>
      <w:rPr>
        <w:rFonts w:hint="default"/>
      </w:rPr>
    </w:lvl>
    <w:lvl w:ilvl="7">
      <w:start w:val="1"/>
      <w:numFmt w:val="none"/>
      <w:lvlRestart w:val="0"/>
      <w:lvlText w:val=""/>
      <w:lvlJc w:val="left"/>
      <w:pPr>
        <w:ind w:left="425" w:hanging="425"/>
      </w:pPr>
      <w:rPr>
        <w:rFonts w:hint="default"/>
      </w:rPr>
    </w:lvl>
    <w:lvl w:ilvl="8">
      <w:start w:val="1"/>
      <w:numFmt w:val="none"/>
      <w:lvlRestart w:val="0"/>
      <w:lvlText w:val=""/>
      <w:lvlJc w:val="left"/>
      <w:pPr>
        <w:ind w:left="425" w:hanging="425"/>
      </w:pPr>
      <w:rPr>
        <w:rFonts w:hint="default"/>
      </w:rPr>
    </w:lvl>
  </w:abstractNum>
  <w:abstractNum w:abstractNumId="37" w15:restartNumberingAfterBreak="0">
    <w:nsid w:val="1D591D7F"/>
    <w:multiLevelType w:val="multilevel"/>
    <w:tmpl w:val="254A0E6C"/>
    <w:styleLink w:val="CapabilityBullets"/>
    <w:lvl w:ilvl="0">
      <w:start w:val="1"/>
      <w:numFmt w:val="bullet"/>
      <w:pStyle w:val="CapabilityBullet"/>
      <w:lvlText w:val=""/>
      <w:lvlJc w:val="left"/>
      <w:pPr>
        <w:ind w:left="170" w:hanging="170"/>
      </w:pPr>
      <w:rPr>
        <w:rFonts w:ascii="Wingdings" w:hAnsi="Wingdings" w:hint="default"/>
      </w:rPr>
    </w:lvl>
    <w:lvl w:ilvl="1">
      <w:start w:val="1"/>
      <w:numFmt w:val="bullet"/>
      <w:pStyle w:val="CapabilityBullet2ndLevel"/>
      <w:lvlText w:val="-"/>
      <w:lvlJc w:val="left"/>
      <w:pPr>
        <w:ind w:left="340" w:hanging="170"/>
      </w:pPr>
      <w:rPr>
        <w:rFonts w:ascii="Arial" w:hAnsi="Arial" w:cs="Times New Roman" w:hint="default"/>
      </w:rPr>
    </w:lvl>
    <w:lvl w:ilvl="2">
      <w:start w:val="1"/>
      <w:numFmt w:val="bullet"/>
      <w:pStyle w:val="CapabilityBullet3"/>
      <w:lvlText w:val="-"/>
      <w:lvlJc w:val="left"/>
      <w:pPr>
        <w:ind w:left="1080" w:hanging="360"/>
      </w:pPr>
      <w:rPr>
        <w:rFonts w:ascii="Jacobs Chronos" w:hAnsi="Jacobs Chronos" w:hint="default"/>
      </w:rPr>
    </w:lvl>
    <w:lvl w:ilvl="3">
      <w:start w:val="1"/>
      <w:numFmt w:val="bullet"/>
      <w:pStyle w:val="CapabilityBullet4"/>
      <w:lvlText w:val="-"/>
      <w:lvlJc w:val="left"/>
      <w:pPr>
        <w:ind w:left="1440" w:hanging="360"/>
      </w:pPr>
      <w:rPr>
        <w:rFonts w:ascii="Jacobs Chronos" w:hAnsi="Jacobs Chronos" w:hint="default"/>
      </w:rPr>
    </w:lvl>
    <w:lvl w:ilvl="4">
      <w:start w:val="1"/>
      <w:numFmt w:val="bullet"/>
      <w:pStyle w:val="CapabilityBullet5"/>
      <w:lvlText w:val="-"/>
      <w:lvlJc w:val="left"/>
      <w:pPr>
        <w:ind w:left="1800" w:hanging="360"/>
      </w:pPr>
      <w:rPr>
        <w:rFonts w:ascii="Jacobs Chronos" w:hAnsi="Jacobs Chronos" w:hint="default"/>
      </w:rPr>
    </w:lvl>
    <w:lvl w:ilvl="5">
      <w:start w:val="1"/>
      <w:numFmt w:val="bullet"/>
      <w:pStyle w:val="CapabilityBullet6"/>
      <w:lvlText w:val="-"/>
      <w:lvlJc w:val="left"/>
      <w:pPr>
        <w:ind w:left="2160" w:hanging="360"/>
      </w:pPr>
      <w:rPr>
        <w:rFonts w:ascii="Jacobs Chronos" w:hAnsi="Jacobs Chronos" w:hint="default"/>
      </w:rPr>
    </w:lvl>
    <w:lvl w:ilvl="6">
      <w:start w:val="1"/>
      <w:numFmt w:val="bullet"/>
      <w:pStyle w:val="CapabilityBullet7"/>
      <w:lvlText w:val="-"/>
      <w:lvlJc w:val="left"/>
      <w:pPr>
        <w:ind w:left="2520" w:hanging="360"/>
      </w:pPr>
      <w:rPr>
        <w:rFonts w:ascii="Jacobs Chronos" w:hAnsi="Jacobs Chronos" w:hint="default"/>
      </w:rPr>
    </w:lvl>
    <w:lvl w:ilvl="7">
      <w:start w:val="1"/>
      <w:numFmt w:val="bullet"/>
      <w:pStyle w:val="CapabilityBullet8"/>
      <w:lvlText w:val="-"/>
      <w:lvlJc w:val="left"/>
      <w:pPr>
        <w:ind w:left="2880" w:hanging="360"/>
      </w:pPr>
      <w:rPr>
        <w:rFonts w:ascii="Jacobs Chronos" w:hAnsi="Jacobs Chronos" w:hint="default"/>
      </w:rPr>
    </w:lvl>
    <w:lvl w:ilvl="8">
      <w:start w:val="1"/>
      <w:numFmt w:val="bullet"/>
      <w:pStyle w:val="CapabilityBullet9"/>
      <w:lvlText w:val="-"/>
      <w:lvlJc w:val="left"/>
      <w:pPr>
        <w:ind w:left="3240" w:hanging="360"/>
      </w:pPr>
      <w:rPr>
        <w:rFonts w:ascii="Jacobs Chronos" w:hAnsi="Jacobs Chronos" w:hint="default"/>
      </w:rPr>
    </w:lvl>
  </w:abstractNum>
  <w:abstractNum w:abstractNumId="38" w15:restartNumberingAfterBreak="0">
    <w:nsid w:val="1DBE2BFD"/>
    <w:multiLevelType w:val="multilevel"/>
    <w:tmpl w:val="CF5A662E"/>
    <w:styleLink w:val="TableNumbers"/>
    <w:lvl w:ilvl="0">
      <w:start w:val="1"/>
      <w:numFmt w:val="decimal"/>
      <w:lvlText w:val="%1."/>
      <w:lvlJc w:val="left"/>
      <w:pPr>
        <w:ind w:left="284" w:hanging="284"/>
      </w:pPr>
      <w:rPr>
        <w:rFonts w:hint="default"/>
      </w:rPr>
    </w:lvl>
    <w:lvl w:ilvl="1">
      <w:start w:val="1"/>
      <w:numFmt w:val="lowerLetter"/>
      <w:lvlText w:val="%2."/>
      <w:lvlJc w:val="left"/>
      <w:pPr>
        <w:ind w:left="567" w:hanging="283"/>
      </w:pPr>
      <w:rPr>
        <w:rFonts w:hint="default"/>
      </w:rPr>
    </w:lvl>
    <w:lvl w:ilvl="2">
      <w:start w:val="1"/>
      <w:numFmt w:val="lowerRoman"/>
      <w:lvlText w:val="%3."/>
      <w:lvlJc w:val="left"/>
      <w:pPr>
        <w:tabs>
          <w:tab w:val="num" w:pos="567"/>
        </w:tabs>
        <w:ind w:left="851" w:hanging="284"/>
      </w:pPr>
      <w:rPr>
        <w:rFonts w:hint="default"/>
      </w:rPr>
    </w:lvl>
    <w:lvl w:ilvl="3">
      <w:start w:val="1"/>
      <w:numFmt w:val="decimal"/>
      <w:pStyle w:val="TableNumber4"/>
      <w:lvlText w:val="(%4)"/>
      <w:lvlJc w:val="left"/>
      <w:pPr>
        <w:ind w:left="1440" w:hanging="360"/>
      </w:pPr>
      <w:rPr>
        <w:rFonts w:hint="default"/>
      </w:rPr>
    </w:lvl>
    <w:lvl w:ilvl="4">
      <w:start w:val="1"/>
      <w:numFmt w:val="lowerLetter"/>
      <w:pStyle w:val="TableNumber5"/>
      <w:lvlText w:val="(%5)"/>
      <w:lvlJc w:val="left"/>
      <w:pPr>
        <w:ind w:left="1800" w:hanging="360"/>
      </w:pPr>
      <w:rPr>
        <w:rFonts w:hint="default"/>
      </w:rPr>
    </w:lvl>
    <w:lvl w:ilvl="5">
      <w:start w:val="1"/>
      <w:numFmt w:val="lowerRoman"/>
      <w:pStyle w:val="TableNumber6"/>
      <w:lvlText w:val="(%6)"/>
      <w:lvlJc w:val="left"/>
      <w:pPr>
        <w:ind w:left="2160" w:hanging="360"/>
      </w:pPr>
      <w:rPr>
        <w:rFonts w:hint="default"/>
      </w:rPr>
    </w:lvl>
    <w:lvl w:ilvl="6">
      <w:start w:val="1"/>
      <w:numFmt w:val="decimal"/>
      <w:pStyle w:val="TableNumber7"/>
      <w:lvlText w:val="%7."/>
      <w:lvlJc w:val="left"/>
      <w:pPr>
        <w:ind w:left="2520" w:hanging="360"/>
      </w:pPr>
      <w:rPr>
        <w:rFonts w:hint="default"/>
      </w:rPr>
    </w:lvl>
    <w:lvl w:ilvl="7">
      <w:start w:val="1"/>
      <w:numFmt w:val="lowerLetter"/>
      <w:pStyle w:val="TableNumber8"/>
      <w:lvlText w:val="%8."/>
      <w:lvlJc w:val="left"/>
      <w:pPr>
        <w:ind w:left="2880" w:hanging="360"/>
      </w:pPr>
      <w:rPr>
        <w:rFonts w:hint="default"/>
      </w:rPr>
    </w:lvl>
    <w:lvl w:ilvl="8">
      <w:start w:val="1"/>
      <w:numFmt w:val="lowerRoman"/>
      <w:pStyle w:val="TableNumber9"/>
      <w:lvlText w:val="%9."/>
      <w:lvlJc w:val="left"/>
      <w:pPr>
        <w:ind w:left="3240" w:hanging="360"/>
      </w:pPr>
      <w:rPr>
        <w:rFonts w:hint="default"/>
      </w:rPr>
    </w:lvl>
  </w:abstractNum>
  <w:abstractNum w:abstractNumId="39" w15:restartNumberingAfterBreak="0">
    <w:nsid w:val="218C412F"/>
    <w:multiLevelType w:val="multilevel"/>
    <w:tmpl w:val="1809001D"/>
    <w:styleLink w:val="TIITableLists"/>
    <w:lvl w:ilvl="0">
      <w:start w:val="1"/>
      <w:numFmt w:val="decimal"/>
      <w:lvlText w:val="%1)"/>
      <w:lvlJc w:val="left"/>
      <w:pPr>
        <w:ind w:left="360" w:hanging="360"/>
      </w:pPr>
      <w:rPr>
        <w:rFonts w:ascii="Arial" w:hAnsi="Arial"/>
        <w:b/>
        <w:sz w:val="20"/>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0" w15:restartNumberingAfterBreak="0">
    <w:nsid w:val="22BD5706"/>
    <w:multiLevelType w:val="multilevel"/>
    <w:tmpl w:val="0060B47C"/>
    <w:styleLink w:val="JacobsBodyList"/>
    <w:lvl w:ilvl="0">
      <w:start w:val="1"/>
      <w:numFmt w:val="bullet"/>
      <w:lvlText w:val=""/>
      <w:lvlJc w:val="left"/>
      <w:pPr>
        <w:tabs>
          <w:tab w:val="num" w:pos="3600"/>
        </w:tabs>
        <w:ind w:left="3600" w:hanging="3600"/>
      </w:pPr>
      <w:rPr>
        <w:rFonts w:ascii="Symbol" w:hAnsi="Symbol" w:hint="default"/>
        <w:color w:val="auto"/>
      </w:rPr>
    </w:lvl>
    <w:lvl w:ilvl="1">
      <w:start w:val="1"/>
      <w:numFmt w:val="bullet"/>
      <w:lvlRestart w:val="0"/>
      <w:lvlText w:val=""/>
      <w:lvlJc w:val="left"/>
      <w:pPr>
        <w:ind w:left="3799" w:hanging="3601"/>
      </w:pPr>
      <w:rPr>
        <w:rFonts w:ascii="Symbol" w:hAnsi="Symbol" w:hint="default"/>
        <w:color w:val="auto"/>
      </w:rPr>
    </w:lvl>
    <w:lvl w:ilvl="2">
      <w:start w:val="1"/>
      <w:numFmt w:val="none"/>
      <w:lvlRestart w:val="0"/>
      <w:lvlText w:val=""/>
      <w:lvlJc w:val="left"/>
      <w:pPr>
        <w:ind w:left="3799" w:hanging="3601"/>
      </w:pPr>
      <w:rPr>
        <w:rFonts w:hint="default"/>
      </w:rPr>
    </w:lvl>
    <w:lvl w:ilvl="3">
      <w:start w:val="1"/>
      <w:numFmt w:val="none"/>
      <w:lvlRestart w:val="0"/>
      <w:lvlText w:val=""/>
      <w:lvlJc w:val="left"/>
      <w:pPr>
        <w:ind w:left="3799" w:hanging="3601"/>
      </w:pPr>
      <w:rPr>
        <w:rFonts w:hint="default"/>
      </w:rPr>
    </w:lvl>
    <w:lvl w:ilvl="4">
      <w:start w:val="1"/>
      <w:numFmt w:val="none"/>
      <w:lvlRestart w:val="0"/>
      <w:lvlText w:val=""/>
      <w:lvlJc w:val="left"/>
      <w:pPr>
        <w:ind w:left="3799" w:hanging="3601"/>
      </w:pPr>
      <w:rPr>
        <w:rFonts w:hint="default"/>
      </w:rPr>
    </w:lvl>
    <w:lvl w:ilvl="5">
      <w:start w:val="1"/>
      <w:numFmt w:val="none"/>
      <w:lvlRestart w:val="0"/>
      <w:lvlText w:val=""/>
      <w:lvlJc w:val="left"/>
      <w:pPr>
        <w:ind w:left="3799" w:hanging="3601"/>
      </w:pPr>
      <w:rPr>
        <w:rFonts w:hint="default"/>
      </w:rPr>
    </w:lvl>
    <w:lvl w:ilvl="6">
      <w:start w:val="1"/>
      <w:numFmt w:val="none"/>
      <w:lvlRestart w:val="0"/>
      <w:lvlText w:val=""/>
      <w:lvlJc w:val="left"/>
      <w:pPr>
        <w:ind w:left="3799" w:hanging="3601"/>
      </w:pPr>
      <w:rPr>
        <w:rFonts w:hint="default"/>
      </w:rPr>
    </w:lvl>
    <w:lvl w:ilvl="7">
      <w:start w:val="1"/>
      <w:numFmt w:val="none"/>
      <w:lvlRestart w:val="0"/>
      <w:lvlText w:val=""/>
      <w:lvlJc w:val="left"/>
      <w:pPr>
        <w:ind w:left="3799" w:hanging="3601"/>
      </w:pPr>
      <w:rPr>
        <w:rFonts w:hint="default"/>
      </w:rPr>
    </w:lvl>
    <w:lvl w:ilvl="8">
      <w:start w:val="1"/>
      <w:numFmt w:val="none"/>
      <w:lvlRestart w:val="0"/>
      <w:lvlText w:val=""/>
      <w:lvlJc w:val="left"/>
      <w:pPr>
        <w:ind w:left="3799" w:hanging="3601"/>
      </w:pPr>
      <w:rPr>
        <w:rFonts w:hint="default"/>
      </w:rPr>
    </w:lvl>
  </w:abstractNum>
  <w:abstractNum w:abstractNumId="41" w15:restartNumberingAfterBreak="0">
    <w:nsid w:val="244E0817"/>
    <w:multiLevelType w:val="multilevel"/>
    <w:tmpl w:val="C4580038"/>
    <w:styleLink w:val="JacobsTable2SmallList1"/>
    <w:lvl w:ilvl="0">
      <w:start w:val="1"/>
      <w:numFmt w:val="bullet"/>
      <w:lvlText w:val="§"/>
      <w:lvlJc w:val="left"/>
      <w:pPr>
        <w:tabs>
          <w:tab w:val="num" w:pos="567"/>
        </w:tabs>
        <w:ind w:left="567" w:hanging="283"/>
      </w:pPr>
      <w:rPr>
        <w:rFonts w:ascii="Wingdings" w:hAnsi="Wingdings" w:hint="default"/>
        <w:color w:val="auto"/>
      </w:rPr>
    </w:lvl>
    <w:lvl w:ilvl="1">
      <w:start w:val="1"/>
      <w:numFmt w:val="none"/>
      <w:lvlText w:val="%2"/>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2" w15:restartNumberingAfterBreak="0">
    <w:nsid w:val="248259AA"/>
    <w:multiLevelType w:val="multilevel"/>
    <w:tmpl w:val="F36883D2"/>
    <w:numStyleLink w:val="TIIListStyleBullet"/>
  </w:abstractNum>
  <w:abstractNum w:abstractNumId="43" w15:restartNumberingAfterBreak="0">
    <w:nsid w:val="25167EBA"/>
    <w:multiLevelType w:val="multilevel"/>
    <w:tmpl w:val="10E8194E"/>
    <w:styleLink w:val="JacobsTable2SmallNumberedList1"/>
    <w:lvl w:ilvl="0">
      <w:start w:val="1"/>
      <w:numFmt w:val="decimal"/>
      <w:lvlText w:val="%1)"/>
      <w:lvlJc w:val="left"/>
      <w:pPr>
        <w:tabs>
          <w:tab w:val="num" w:pos="567"/>
        </w:tabs>
        <w:ind w:left="567" w:hanging="284"/>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4" w15:restartNumberingAfterBreak="0">
    <w:nsid w:val="263F0276"/>
    <w:multiLevelType w:val="multilevel"/>
    <w:tmpl w:val="F36883D2"/>
    <w:styleLink w:val="TIIListStyleBullet"/>
    <w:lvl w:ilvl="0">
      <w:start w:val="1"/>
      <w:numFmt w:val="bullet"/>
      <w:pStyle w:val="TIIBulletList"/>
      <w:lvlText w:val=""/>
      <w:lvlJc w:val="left"/>
      <w:pPr>
        <w:ind w:left="1559" w:hanging="357"/>
      </w:pPr>
      <w:rPr>
        <w:rFonts w:ascii="Symbol" w:hAnsi="Symbol" w:hint="default"/>
      </w:rPr>
    </w:lvl>
    <w:lvl w:ilvl="1">
      <w:start w:val="1"/>
      <w:numFmt w:val="bullet"/>
      <w:pStyle w:val="TIIBulletList2"/>
      <w:lvlText w:val="o"/>
      <w:lvlJc w:val="left"/>
      <w:pPr>
        <w:ind w:left="1916" w:hanging="357"/>
      </w:pPr>
      <w:rPr>
        <w:rFonts w:ascii="Courier New" w:hAnsi="Courier New" w:hint="default"/>
        <w:color w:val="auto"/>
      </w:rPr>
    </w:lvl>
    <w:lvl w:ilvl="2">
      <w:start w:val="1"/>
      <w:numFmt w:val="bullet"/>
      <w:pStyle w:val="TIIBulletList3"/>
      <w:lvlText w:val=""/>
      <w:lvlJc w:val="left"/>
      <w:pPr>
        <w:ind w:left="2279" w:hanging="363"/>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45" w15:restartNumberingAfterBreak="0">
    <w:nsid w:val="28FE6194"/>
    <w:multiLevelType w:val="multilevel"/>
    <w:tmpl w:val="5100E6EA"/>
    <w:styleLink w:val="JacobsNumberedList24"/>
    <w:lvl w:ilvl="0">
      <w:start w:val="1"/>
      <w:numFmt w:val="lowerLetter"/>
      <w:lvlText w:val="%1)"/>
      <w:lvlJc w:val="left"/>
      <w:pPr>
        <w:ind w:left="2155" w:hanging="454"/>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2AFC3193"/>
    <w:multiLevelType w:val="hybridMultilevel"/>
    <w:tmpl w:val="AC8AB024"/>
    <w:lvl w:ilvl="0" w:tplc="96D60054">
      <w:start w:val="1"/>
      <w:numFmt w:val="lowerLetter"/>
      <w:pStyle w:val="ContentBulletsLetter"/>
      <w:lvlText w:val="%1)"/>
      <w:lvlJc w:val="left"/>
      <w:pPr>
        <w:ind w:left="1418" w:hanging="851"/>
      </w:pPr>
      <w:rPr>
        <w:rFonts w:hint="default"/>
      </w:rPr>
    </w:lvl>
    <w:lvl w:ilvl="1" w:tplc="CEAEA6BE">
      <w:start w:val="1"/>
      <w:numFmt w:val="lowerLetter"/>
      <w:lvlText w:val="%2."/>
      <w:lvlJc w:val="left"/>
      <w:pPr>
        <w:ind w:left="1440" w:hanging="360"/>
      </w:pPr>
    </w:lvl>
    <w:lvl w:ilvl="2" w:tplc="726281C0" w:tentative="1">
      <w:start w:val="1"/>
      <w:numFmt w:val="lowerRoman"/>
      <w:lvlText w:val="%3."/>
      <w:lvlJc w:val="right"/>
      <w:pPr>
        <w:ind w:left="2160" w:hanging="180"/>
      </w:pPr>
    </w:lvl>
    <w:lvl w:ilvl="3" w:tplc="441EB3B4" w:tentative="1">
      <w:start w:val="1"/>
      <w:numFmt w:val="decimal"/>
      <w:lvlText w:val="%4."/>
      <w:lvlJc w:val="left"/>
      <w:pPr>
        <w:ind w:left="2880" w:hanging="360"/>
      </w:pPr>
    </w:lvl>
    <w:lvl w:ilvl="4" w:tplc="8E12C5A2" w:tentative="1">
      <w:start w:val="1"/>
      <w:numFmt w:val="lowerLetter"/>
      <w:lvlText w:val="%5."/>
      <w:lvlJc w:val="left"/>
      <w:pPr>
        <w:ind w:left="3600" w:hanging="360"/>
      </w:pPr>
    </w:lvl>
    <w:lvl w:ilvl="5" w:tplc="7FBE19C0" w:tentative="1">
      <w:start w:val="1"/>
      <w:numFmt w:val="lowerRoman"/>
      <w:lvlText w:val="%6."/>
      <w:lvlJc w:val="right"/>
      <w:pPr>
        <w:ind w:left="4320" w:hanging="180"/>
      </w:pPr>
    </w:lvl>
    <w:lvl w:ilvl="6" w:tplc="37948A54" w:tentative="1">
      <w:start w:val="1"/>
      <w:numFmt w:val="decimal"/>
      <w:lvlText w:val="%7."/>
      <w:lvlJc w:val="left"/>
      <w:pPr>
        <w:ind w:left="5040" w:hanging="360"/>
      </w:pPr>
    </w:lvl>
    <w:lvl w:ilvl="7" w:tplc="4E9C4C02" w:tentative="1">
      <w:start w:val="1"/>
      <w:numFmt w:val="lowerLetter"/>
      <w:lvlText w:val="%8."/>
      <w:lvlJc w:val="left"/>
      <w:pPr>
        <w:ind w:left="5760" w:hanging="360"/>
      </w:pPr>
    </w:lvl>
    <w:lvl w:ilvl="8" w:tplc="81DE9170" w:tentative="1">
      <w:start w:val="1"/>
      <w:numFmt w:val="lowerRoman"/>
      <w:lvlText w:val="%9."/>
      <w:lvlJc w:val="right"/>
      <w:pPr>
        <w:ind w:left="6480" w:hanging="180"/>
      </w:pPr>
    </w:lvl>
  </w:abstractNum>
  <w:abstractNum w:abstractNumId="47" w15:restartNumberingAfterBreak="0">
    <w:nsid w:val="2C8C3A99"/>
    <w:multiLevelType w:val="multilevel"/>
    <w:tmpl w:val="405A2AB4"/>
    <w:styleLink w:val="JacobsNumberedList21"/>
    <w:lvl w:ilvl="0">
      <w:start w:val="1"/>
      <w:numFmt w:val="lowerLetter"/>
      <w:lvlText w:val="%1)"/>
      <w:lvlJc w:val="left"/>
      <w:pPr>
        <w:ind w:left="425" w:hanging="68"/>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8" w15:restartNumberingAfterBreak="0">
    <w:nsid w:val="2FED62EC"/>
    <w:multiLevelType w:val="multilevel"/>
    <w:tmpl w:val="E1BEE56C"/>
    <w:styleLink w:val="JacobsTablesmallitem"/>
    <w:lvl w:ilvl="0">
      <w:start w:val="1"/>
      <w:numFmt w:val="decimal"/>
      <w:lvlText w:val="%1"/>
      <w:lvlJc w:val="left"/>
      <w:pPr>
        <w:ind w:left="283" w:hanging="283"/>
      </w:pPr>
      <w:rPr>
        <w:rFonts w:hint="default"/>
      </w:rPr>
    </w:lvl>
    <w:lvl w:ilvl="1">
      <w:start w:val="1"/>
      <w:numFmt w:val="decimal"/>
      <w:suff w:val="nothing"/>
      <w:lvlText w:val="%1.%2"/>
      <w:lvlJc w:val="left"/>
      <w:pPr>
        <w:ind w:left="0" w:firstLine="0"/>
      </w:pPr>
      <w:rPr>
        <w:rFonts w:hint="default"/>
      </w:rPr>
    </w:lvl>
    <w:lvl w:ilvl="2">
      <w:start w:val="1"/>
      <w:numFmt w:val="decimal"/>
      <w:suff w:val="nothing"/>
      <w:lvlText w:val="%1.%2.%3"/>
      <w:lvlJc w:val="left"/>
      <w:pPr>
        <w:ind w:left="0" w:firstLine="0"/>
      </w:pPr>
      <w:rPr>
        <w:rFonts w:hint="default"/>
      </w:rPr>
    </w:lvl>
    <w:lvl w:ilvl="3">
      <w:start w:val="1"/>
      <w:numFmt w:val="decimal"/>
      <w:suff w:val="nothing"/>
      <w:lvlText w:val="%1.%2.%3.%4"/>
      <w:lvlJc w:val="left"/>
      <w:pPr>
        <w:ind w:left="0" w:firstLine="0"/>
      </w:pPr>
      <w:rPr>
        <w:rFonts w:hint="default"/>
      </w:rPr>
    </w:lvl>
    <w:lvl w:ilvl="4">
      <w:start w:val="1"/>
      <w:numFmt w:val="decimal"/>
      <w:suff w:val="nothing"/>
      <w:lvlText w:val="%1.%2.%3.%4.%5"/>
      <w:lvlJc w:val="left"/>
      <w:pPr>
        <w:ind w:left="0" w:firstLine="0"/>
      </w:pPr>
      <w:rPr>
        <w:rFonts w:hint="default"/>
      </w:rPr>
    </w:lvl>
    <w:lvl w:ilvl="5">
      <w:start w:val="1"/>
      <w:numFmt w:val="decimal"/>
      <w:suff w:val="nothing"/>
      <w:lvlText w:val="%1.%2.%3.%4.%5.%6"/>
      <w:lvlJc w:val="left"/>
      <w:pPr>
        <w:ind w:left="0" w:firstLine="0"/>
      </w:pPr>
      <w:rPr>
        <w:rFonts w:hint="default"/>
      </w:rPr>
    </w:lvl>
    <w:lvl w:ilvl="6">
      <w:start w:val="1"/>
      <w:numFmt w:val="decimal"/>
      <w:suff w:val="nothing"/>
      <w:lvlText w:val="%1.%2.%3.%4.%5.%6.%7"/>
      <w:lvlJc w:val="left"/>
      <w:pPr>
        <w:ind w:left="0" w:firstLine="0"/>
      </w:pPr>
      <w:rPr>
        <w:rFonts w:hint="default"/>
      </w:rPr>
    </w:lvl>
    <w:lvl w:ilvl="7">
      <w:start w:val="1"/>
      <w:numFmt w:val="decimal"/>
      <w:suff w:val="nothing"/>
      <w:lvlText w:val="%1.%2.%3.%4.%5.%6.%7.%8"/>
      <w:lvlJc w:val="left"/>
      <w:pPr>
        <w:ind w:left="0" w:firstLine="0"/>
      </w:pPr>
      <w:rPr>
        <w:rFonts w:hint="default"/>
      </w:rPr>
    </w:lvl>
    <w:lvl w:ilvl="8">
      <w:start w:val="1"/>
      <w:numFmt w:val="decimal"/>
      <w:suff w:val="nothing"/>
      <w:lvlText w:val="%1.%2.%3.%4.%5.%6.%7.%8.%9"/>
      <w:lvlJc w:val="left"/>
      <w:pPr>
        <w:ind w:left="0" w:firstLine="0"/>
      </w:pPr>
      <w:rPr>
        <w:rFonts w:hint="default"/>
      </w:rPr>
    </w:lvl>
  </w:abstractNum>
  <w:abstractNum w:abstractNumId="49" w15:restartNumberingAfterBreak="0">
    <w:nsid w:val="31385F64"/>
    <w:multiLevelType w:val="multilevel"/>
    <w:tmpl w:val="44643B16"/>
    <w:numStyleLink w:val="TIIListStyleTableBullet"/>
  </w:abstractNum>
  <w:abstractNum w:abstractNumId="50" w15:restartNumberingAfterBreak="0">
    <w:nsid w:val="332C54AD"/>
    <w:multiLevelType w:val="multilevel"/>
    <w:tmpl w:val="A9A0D9D2"/>
    <w:styleLink w:val="JacobsTable2NumberedList1"/>
    <w:lvl w:ilvl="0">
      <w:start w:val="1"/>
      <w:numFmt w:val="decimal"/>
      <w:lvlText w:val="%1."/>
      <w:lvlJc w:val="left"/>
      <w:pPr>
        <w:tabs>
          <w:tab w:val="num" w:pos="567"/>
        </w:tabs>
        <w:ind w:left="567" w:hanging="283"/>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51" w15:restartNumberingAfterBreak="0">
    <w:nsid w:val="344B666B"/>
    <w:multiLevelType w:val="multilevel"/>
    <w:tmpl w:val="F6CEE00A"/>
    <w:styleLink w:val="JacobsTableItem"/>
    <w:lvl w:ilvl="0">
      <w:start w:val="1"/>
      <w:numFmt w:val="decimal"/>
      <w:lvlText w:val="%1"/>
      <w:lvlJc w:val="left"/>
      <w:pPr>
        <w:ind w:left="283" w:hanging="283"/>
      </w:pPr>
      <w:rPr>
        <w:rFonts w:hint="default"/>
      </w:rPr>
    </w:lvl>
    <w:lvl w:ilvl="1">
      <w:start w:val="1"/>
      <w:numFmt w:val="decimal"/>
      <w:lvlText w:val="%1.%2"/>
      <w:lvlJc w:val="left"/>
      <w:pPr>
        <w:ind w:left="0" w:firstLine="0"/>
      </w:pPr>
      <w:rPr>
        <w:rFonts w:hint="default"/>
      </w:rPr>
    </w:lvl>
    <w:lvl w:ilvl="2">
      <w:start w:val="1"/>
      <w:numFmt w:val="decimal"/>
      <w:suff w:val="nothing"/>
      <w:lvlText w:val="%1.%2.%3"/>
      <w:lvlJc w:val="left"/>
      <w:pPr>
        <w:ind w:left="0" w:firstLine="0"/>
      </w:pPr>
      <w:rPr>
        <w:rFonts w:hint="default"/>
      </w:rPr>
    </w:lvl>
    <w:lvl w:ilvl="3">
      <w:start w:val="1"/>
      <w:numFmt w:val="decimal"/>
      <w:suff w:val="nothing"/>
      <w:lvlText w:val="%1.%2.%3.%4"/>
      <w:lvlJc w:val="left"/>
      <w:pPr>
        <w:ind w:left="0" w:firstLine="0"/>
      </w:pPr>
      <w:rPr>
        <w:rFonts w:hint="default"/>
      </w:rPr>
    </w:lvl>
    <w:lvl w:ilvl="4">
      <w:start w:val="1"/>
      <w:numFmt w:val="decimal"/>
      <w:suff w:val="nothing"/>
      <w:lvlText w:val="%1.%2.%3.%4.%5"/>
      <w:lvlJc w:val="left"/>
      <w:pPr>
        <w:ind w:left="0" w:firstLine="0"/>
      </w:pPr>
      <w:rPr>
        <w:rFonts w:hint="default"/>
      </w:rPr>
    </w:lvl>
    <w:lvl w:ilvl="5">
      <w:start w:val="1"/>
      <w:numFmt w:val="decimal"/>
      <w:suff w:val="nothing"/>
      <w:lvlText w:val="%1.%2.%3.%4.%5.%6"/>
      <w:lvlJc w:val="left"/>
      <w:pPr>
        <w:ind w:left="0" w:firstLine="0"/>
      </w:pPr>
      <w:rPr>
        <w:rFonts w:hint="default"/>
      </w:rPr>
    </w:lvl>
    <w:lvl w:ilvl="6">
      <w:start w:val="1"/>
      <w:numFmt w:val="decimal"/>
      <w:suff w:val="nothing"/>
      <w:lvlText w:val="%1.%2.%3.%4.%5.%6.%7"/>
      <w:lvlJc w:val="left"/>
      <w:pPr>
        <w:ind w:left="0" w:firstLine="0"/>
      </w:pPr>
      <w:rPr>
        <w:rFonts w:hint="default"/>
      </w:rPr>
    </w:lvl>
    <w:lvl w:ilvl="7">
      <w:start w:val="1"/>
      <w:numFmt w:val="decimal"/>
      <w:suff w:val="nothing"/>
      <w:lvlText w:val="%1.%2.%3.%4.%5.%6.%8.%7"/>
      <w:lvlJc w:val="left"/>
      <w:pPr>
        <w:ind w:left="0" w:firstLine="0"/>
      </w:pPr>
      <w:rPr>
        <w:rFonts w:hint="default"/>
      </w:rPr>
    </w:lvl>
    <w:lvl w:ilvl="8">
      <w:start w:val="1"/>
      <w:numFmt w:val="decimal"/>
      <w:suff w:val="nothing"/>
      <w:lvlText w:val="%1.%2.%3.%4.%5.%6.%7.%8.%9"/>
      <w:lvlJc w:val="left"/>
      <w:pPr>
        <w:ind w:left="0" w:firstLine="0"/>
      </w:pPr>
      <w:rPr>
        <w:rFonts w:hint="default"/>
      </w:rPr>
    </w:lvl>
  </w:abstractNum>
  <w:abstractNum w:abstractNumId="52" w15:restartNumberingAfterBreak="0">
    <w:nsid w:val="34555BA7"/>
    <w:multiLevelType w:val="hybridMultilevel"/>
    <w:tmpl w:val="1BB093FC"/>
    <w:lvl w:ilvl="0" w:tplc="CCC8BB6A">
      <w:start w:val="1"/>
      <w:numFmt w:val="lowerRoman"/>
      <w:pStyle w:val="ContentBulletsRomanNumeral"/>
      <w:lvlText w:val="%1."/>
      <w:lvlJc w:val="left"/>
      <w:pPr>
        <w:ind w:left="1418" w:hanging="851"/>
      </w:pPr>
      <w:rPr>
        <w:rFonts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3623271A"/>
    <w:multiLevelType w:val="multilevel"/>
    <w:tmpl w:val="789C7DF8"/>
    <w:numStyleLink w:val="TIIListStyleLetter"/>
  </w:abstractNum>
  <w:abstractNum w:abstractNumId="54" w15:restartNumberingAfterBreak="0">
    <w:nsid w:val="38E30D28"/>
    <w:multiLevelType w:val="multilevel"/>
    <w:tmpl w:val="FA0677DE"/>
    <w:lvl w:ilvl="0">
      <w:start w:val="1"/>
      <w:numFmt w:val="decimal"/>
      <w:pStyle w:val="ReportReference"/>
      <w:lvlText w:val="[%1]"/>
      <w:lvlJc w:val="left"/>
      <w:pPr>
        <w:tabs>
          <w:tab w:val="num" w:pos="1701"/>
        </w:tabs>
        <w:ind w:left="567" w:hanging="567"/>
      </w:pPr>
      <w:rPr>
        <w:rFonts w:hint="default"/>
      </w:rPr>
    </w:lvl>
    <w:lvl w:ilvl="1">
      <w:start w:val="1"/>
      <w:numFmt w:val="lowerLetter"/>
      <w:lvlText w:val="%2."/>
      <w:lvlJc w:val="left"/>
      <w:pPr>
        <w:tabs>
          <w:tab w:val="num" w:pos="2268"/>
        </w:tabs>
        <w:ind w:left="1134" w:hanging="567"/>
      </w:pPr>
      <w:rPr>
        <w:rFonts w:hint="default"/>
      </w:rPr>
    </w:lvl>
    <w:lvl w:ilvl="2">
      <w:start w:val="1"/>
      <w:numFmt w:val="lowerRoman"/>
      <w:lvlText w:val="%3."/>
      <w:lvlJc w:val="right"/>
      <w:pPr>
        <w:tabs>
          <w:tab w:val="num" w:pos="2835"/>
        </w:tabs>
        <w:ind w:left="1701" w:hanging="567"/>
      </w:pPr>
      <w:rPr>
        <w:rFonts w:hint="default"/>
      </w:rPr>
    </w:lvl>
    <w:lvl w:ilvl="3">
      <w:start w:val="1"/>
      <w:numFmt w:val="decimal"/>
      <w:lvlText w:val="%4."/>
      <w:lvlJc w:val="left"/>
      <w:pPr>
        <w:tabs>
          <w:tab w:val="num" w:pos="3402"/>
        </w:tabs>
        <w:ind w:left="2268" w:hanging="567"/>
      </w:pPr>
      <w:rPr>
        <w:rFonts w:hint="default"/>
      </w:rPr>
    </w:lvl>
    <w:lvl w:ilvl="4">
      <w:start w:val="1"/>
      <w:numFmt w:val="lowerLetter"/>
      <w:lvlText w:val="%5."/>
      <w:lvlJc w:val="left"/>
      <w:pPr>
        <w:tabs>
          <w:tab w:val="num" w:pos="3969"/>
        </w:tabs>
        <w:ind w:left="2835" w:hanging="567"/>
      </w:pPr>
      <w:rPr>
        <w:rFonts w:hint="default"/>
      </w:rPr>
    </w:lvl>
    <w:lvl w:ilvl="5">
      <w:start w:val="1"/>
      <w:numFmt w:val="lowerRoman"/>
      <w:lvlText w:val="%6."/>
      <w:lvlJc w:val="right"/>
      <w:pPr>
        <w:tabs>
          <w:tab w:val="num" w:pos="4536"/>
        </w:tabs>
        <w:ind w:left="3402" w:hanging="567"/>
      </w:pPr>
      <w:rPr>
        <w:rFonts w:hint="default"/>
      </w:rPr>
    </w:lvl>
    <w:lvl w:ilvl="6">
      <w:start w:val="1"/>
      <w:numFmt w:val="decimal"/>
      <w:lvlText w:val="%7."/>
      <w:lvlJc w:val="left"/>
      <w:pPr>
        <w:tabs>
          <w:tab w:val="num" w:pos="5103"/>
        </w:tabs>
        <w:ind w:left="3969" w:hanging="567"/>
      </w:pPr>
      <w:rPr>
        <w:rFonts w:hint="default"/>
      </w:rPr>
    </w:lvl>
    <w:lvl w:ilvl="7">
      <w:start w:val="1"/>
      <w:numFmt w:val="lowerLetter"/>
      <w:lvlText w:val="%8."/>
      <w:lvlJc w:val="left"/>
      <w:pPr>
        <w:tabs>
          <w:tab w:val="num" w:pos="5670"/>
        </w:tabs>
        <w:ind w:left="4536" w:hanging="567"/>
      </w:pPr>
      <w:rPr>
        <w:rFonts w:hint="default"/>
      </w:rPr>
    </w:lvl>
    <w:lvl w:ilvl="8">
      <w:start w:val="1"/>
      <w:numFmt w:val="lowerRoman"/>
      <w:lvlText w:val="%9."/>
      <w:lvlJc w:val="right"/>
      <w:pPr>
        <w:tabs>
          <w:tab w:val="num" w:pos="6237"/>
        </w:tabs>
        <w:ind w:left="5103" w:hanging="567"/>
      </w:pPr>
      <w:rPr>
        <w:rFonts w:hint="default"/>
      </w:rPr>
    </w:lvl>
  </w:abstractNum>
  <w:abstractNum w:abstractNumId="55" w15:restartNumberingAfterBreak="0">
    <w:nsid w:val="39472479"/>
    <w:multiLevelType w:val="multilevel"/>
    <w:tmpl w:val="1CF68600"/>
    <w:numStyleLink w:val="ProjectBullets"/>
  </w:abstractNum>
  <w:abstractNum w:abstractNumId="56" w15:restartNumberingAfterBreak="0">
    <w:nsid w:val="39C02F23"/>
    <w:multiLevelType w:val="hybridMultilevel"/>
    <w:tmpl w:val="09E61F80"/>
    <w:lvl w:ilvl="0" w:tplc="E31E9090">
      <w:start w:val="1"/>
      <w:numFmt w:val="bullet"/>
      <w:pStyle w:val="TableBullet2ndLevel"/>
      <w:lvlText w:val="-"/>
      <w:lvlJc w:val="left"/>
      <w:pPr>
        <w:ind w:left="890" w:hanging="360"/>
      </w:pPr>
      <w:rPr>
        <w:rFonts w:ascii="Jacobs Chronos" w:hAnsi="Jacobs Chronos" w:hint="default"/>
      </w:rPr>
    </w:lvl>
    <w:lvl w:ilvl="1" w:tplc="AD8C6614" w:tentative="1">
      <w:start w:val="1"/>
      <w:numFmt w:val="bullet"/>
      <w:lvlText w:val="o"/>
      <w:lvlJc w:val="left"/>
      <w:pPr>
        <w:ind w:left="1610" w:hanging="360"/>
      </w:pPr>
      <w:rPr>
        <w:rFonts w:ascii="Courier New" w:hAnsi="Courier New" w:cs="Courier New" w:hint="default"/>
      </w:rPr>
    </w:lvl>
    <w:lvl w:ilvl="2" w:tplc="79F08AC2" w:tentative="1">
      <w:start w:val="1"/>
      <w:numFmt w:val="bullet"/>
      <w:lvlText w:val=""/>
      <w:lvlJc w:val="left"/>
      <w:pPr>
        <w:ind w:left="2330" w:hanging="360"/>
      </w:pPr>
      <w:rPr>
        <w:rFonts w:ascii="Wingdings" w:hAnsi="Wingdings" w:hint="default"/>
      </w:rPr>
    </w:lvl>
    <w:lvl w:ilvl="3" w:tplc="A8C04D1A" w:tentative="1">
      <w:start w:val="1"/>
      <w:numFmt w:val="bullet"/>
      <w:lvlText w:val=""/>
      <w:lvlJc w:val="left"/>
      <w:pPr>
        <w:ind w:left="3050" w:hanging="360"/>
      </w:pPr>
      <w:rPr>
        <w:rFonts w:ascii="Symbol" w:hAnsi="Symbol" w:hint="default"/>
      </w:rPr>
    </w:lvl>
    <w:lvl w:ilvl="4" w:tplc="573C031C" w:tentative="1">
      <w:start w:val="1"/>
      <w:numFmt w:val="bullet"/>
      <w:lvlText w:val="o"/>
      <w:lvlJc w:val="left"/>
      <w:pPr>
        <w:ind w:left="3770" w:hanging="360"/>
      </w:pPr>
      <w:rPr>
        <w:rFonts w:ascii="Courier New" w:hAnsi="Courier New" w:cs="Courier New" w:hint="default"/>
      </w:rPr>
    </w:lvl>
    <w:lvl w:ilvl="5" w:tplc="A31E4A58" w:tentative="1">
      <w:start w:val="1"/>
      <w:numFmt w:val="bullet"/>
      <w:lvlText w:val=""/>
      <w:lvlJc w:val="left"/>
      <w:pPr>
        <w:ind w:left="4490" w:hanging="360"/>
      </w:pPr>
      <w:rPr>
        <w:rFonts w:ascii="Wingdings" w:hAnsi="Wingdings" w:hint="default"/>
      </w:rPr>
    </w:lvl>
    <w:lvl w:ilvl="6" w:tplc="6E5ADCBA" w:tentative="1">
      <w:start w:val="1"/>
      <w:numFmt w:val="bullet"/>
      <w:lvlText w:val=""/>
      <w:lvlJc w:val="left"/>
      <w:pPr>
        <w:ind w:left="5210" w:hanging="360"/>
      </w:pPr>
      <w:rPr>
        <w:rFonts w:ascii="Symbol" w:hAnsi="Symbol" w:hint="default"/>
      </w:rPr>
    </w:lvl>
    <w:lvl w:ilvl="7" w:tplc="79ECEFC6" w:tentative="1">
      <w:start w:val="1"/>
      <w:numFmt w:val="bullet"/>
      <w:lvlText w:val="o"/>
      <w:lvlJc w:val="left"/>
      <w:pPr>
        <w:ind w:left="5930" w:hanging="360"/>
      </w:pPr>
      <w:rPr>
        <w:rFonts w:ascii="Courier New" w:hAnsi="Courier New" w:cs="Courier New" w:hint="default"/>
      </w:rPr>
    </w:lvl>
    <w:lvl w:ilvl="8" w:tplc="03DC882A" w:tentative="1">
      <w:start w:val="1"/>
      <w:numFmt w:val="bullet"/>
      <w:lvlText w:val=""/>
      <w:lvlJc w:val="left"/>
      <w:pPr>
        <w:ind w:left="6650" w:hanging="360"/>
      </w:pPr>
      <w:rPr>
        <w:rFonts w:ascii="Wingdings" w:hAnsi="Wingdings" w:hint="default"/>
      </w:rPr>
    </w:lvl>
  </w:abstractNum>
  <w:abstractNum w:abstractNumId="57" w15:restartNumberingAfterBreak="0">
    <w:nsid w:val="3A3C41A2"/>
    <w:multiLevelType w:val="multilevel"/>
    <w:tmpl w:val="A73418A2"/>
    <w:styleLink w:val="JacobsNumberedList2"/>
    <w:lvl w:ilvl="0">
      <w:start w:val="1"/>
      <w:numFmt w:val="lowerLetter"/>
      <w:lvlText w:val="%1)"/>
      <w:lvlJc w:val="left"/>
      <w:pPr>
        <w:ind w:left="425" w:hanging="425"/>
      </w:pPr>
      <w:rPr>
        <w:rFonts w:hint="default"/>
      </w:rPr>
    </w:lvl>
    <w:lvl w:ilvl="1">
      <w:start w:val="1"/>
      <w:numFmt w:val="lowerRoman"/>
      <w:lvlText w:val="%2."/>
      <w:lvlJc w:val="left"/>
      <w:pPr>
        <w:ind w:left="851" w:hanging="426"/>
      </w:pPr>
      <w:rPr>
        <w:rFonts w:hint="default"/>
      </w:rPr>
    </w:lvl>
    <w:lvl w:ilvl="2">
      <w:start w:val="1"/>
      <w:numFmt w:val="none"/>
      <w:lvlRestart w:val="0"/>
      <w:lvlText w:val=""/>
      <w:lvlJc w:val="left"/>
      <w:pPr>
        <w:ind w:left="851" w:hanging="426"/>
      </w:pPr>
      <w:rPr>
        <w:rFonts w:hint="default"/>
      </w:rPr>
    </w:lvl>
    <w:lvl w:ilvl="3">
      <w:start w:val="1"/>
      <w:numFmt w:val="none"/>
      <w:lvlRestart w:val="0"/>
      <w:lvlText w:val=""/>
      <w:lvlJc w:val="left"/>
      <w:pPr>
        <w:ind w:left="851" w:hanging="426"/>
      </w:pPr>
      <w:rPr>
        <w:rFonts w:hint="default"/>
      </w:rPr>
    </w:lvl>
    <w:lvl w:ilvl="4">
      <w:start w:val="1"/>
      <w:numFmt w:val="none"/>
      <w:lvlRestart w:val="0"/>
      <w:lvlText w:val=""/>
      <w:lvlJc w:val="left"/>
      <w:pPr>
        <w:ind w:left="851" w:hanging="426"/>
      </w:pPr>
      <w:rPr>
        <w:rFonts w:hint="default"/>
      </w:rPr>
    </w:lvl>
    <w:lvl w:ilvl="5">
      <w:start w:val="1"/>
      <w:numFmt w:val="none"/>
      <w:lvlRestart w:val="0"/>
      <w:lvlText w:val=""/>
      <w:lvlJc w:val="left"/>
      <w:pPr>
        <w:ind w:left="851" w:hanging="426"/>
      </w:pPr>
      <w:rPr>
        <w:rFonts w:hint="default"/>
      </w:rPr>
    </w:lvl>
    <w:lvl w:ilvl="6">
      <w:start w:val="1"/>
      <w:numFmt w:val="none"/>
      <w:lvlRestart w:val="0"/>
      <w:lvlText w:val=""/>
      <w:lvlJc w:val="left"/>
      <w:pPr>
        <w:ind w:left="851" w:hanging="426"/>
      </w:pPr>
      <w:rPr>
        <w:rFonts w:hint="default"/>
      </w:rPr>
    </w:lvl>
    <w:lvl w:ilvl="7">
      <w:start w:val="1"/>
      <w:numFmt w:val="none"/>
      <w:lvlRestart w:val="0"/>
      <w:lvlText w:val=""/>
      <w:lvlJc w:val="left"/>
      <w:pPr>
        <w:ind w:left="851" w:hanging="426"/>
      </w:pPr>
      <w:rPr>
        <w:rFonts w:hint="default"/>
      </w:rPr>
    </w:lvl>
    <w:lvl w:ilvl="8">
      <w:start w:val="1"/>
      <w:numFmt w:val="none"/>
      <w:lvlRestart w:val="0"/>
      <w:lvlText w:val=""/>
      <w:lvlJc w:val="left"/>
      <w:pPr>
        <w:ind w:left="851" w:hanging="426"/>
      </w:pPr>
      <w:rPr>
        <w:rFonts w:hint="default"/>
      </w:rPr>
    </w:lvl>
  </w:abstractNum>
  <w:abstractNum w:abstractNumId="58" w15:restartNumberingAfterBreak="0">
    <w:nsid w:val="3AD53A78"/>
    <w:multiLevelType w:val="hybridMultilevel"/>
    <w:tmpl w:val="5874E09A"/>
    <w:lvl w:ilvl="0" w:tplc="2C88A3FA">
      <w:start w:val="1"/>
      <w:numFmt w:val="decimal"/>
      <w:pStyle w:val="ContentBulletsNumber"/>
      <w:lvlText w:val="%1."/>
      <w:lvlJc w:val="left"/>
      <w:pPr>
        <w:ind w:left="1418" w:hanging="851"/>
      </w:pPr>
      <w:rPr>
        <w:rFonts w:ascii="Jacobs Chronos" w:hAnsi="Jacobs Chronos" w:cs="Jacobs Chronos" w:hint="default"/>
        <w:b w:val="0"/>
        <w:bCs w:val="0"/>
        <w:i w:val="0"/>
        <w:iCs w:val="0"/>
        <w:color w:val="auto"/>
        <w:sz w:val="20"/>
        <w:szCs w:val="20"/>
      </w:rPr>
    </w:lvl>
    <w:lvl w:ilvl="1" w:tplc="BC964152" w:tentative="1">
      <w:start w:val="1"/>
      <w:numFmt w:val="lowerLetter"/>
      <w:lvlText w:val="%2."/>
      <w:lvlJc w:val="left"/>
      <w:pPr>
        <w:ind w:left="1440" w:hanging="360"/>
      </w:pPr>
    </w:lvl>
    <w:lvl w:ilvl="2" w:tplc="4A923C9A" w:tentative="1">
      <w:start w:val="1"/>
      <w:numFmt w:val="lowerRoman"/>
      <w:lvlText w:val="%3."/>
      <w:lvlJc w:val="right"/>
      <w:pPr>
        <w:ind w:left="2160" w:hanging="180"/>
      </w:pPr>
    </w:lvl>
    <w:lvl w:ilvl="3" w:tplc="7226ADAE" w:tentative="1">
      <w:start w:val="1"/>
      <w:numFmt w:val="decimal"/>
      <w:lvlText w:val="%4."/>
      <w:lvlJc w:val="left"/>
      <w:pPr>
        <w:ind w:left="2880" w:hanging="360"/>
      </w:pPr>
    </w:lvl>
    <w:lvl w:ilvl="4" w:tplc="986AA23C" w:tentative="1">
      <w:start w:val="1"/>
      <w:numFmt w:val="lowerLetter"/>
      <w:lvlText w:val="%5."/>
      <w:lvlJc w:val="left"/>
      <w:pPr>
        <w:ind w:left="3600" w:hanging="360"/>
      </w:pPr>
    </w:lvl>
    <w:lvl w:ilvl="5" w:tplc="79B6C6A2" w:tentative="1">
      <w:start w:val="1"/>
      <w:numFmt w:val="lowerRoman"/>
      <w:lvlText w:val="%6."/>
      <w:lvlJc w:val="right"/>
      <w:pPr>
        <w:ind w:left="4320" w:hanging="180"/>
      </w:pPr>
    </w:lvl>
    <w:lvl w:ilvl="6" w:tplc="C778D110" w:tentative="1">
      <w:start w:val="1"/>
      <w:numFmt w:val="decimal"/>
      <w:lvlText w:val="%7."/>
      <w:lvlJc w:val="left"/>
      <w:pPr>
        <w:ind w:left="5040" w:hanging="360"/>
      </w:pPr>
    </w:lvl>
    <w:lvl w:ilvl="7" w:tplc="FA52D17C" w:tentative="1">
      <w:start w:val="1"/>
      <w:numFmt w:val="lowerLetter"/>
      <w:lvlText w:val="%8."/>
      <w:lvlJc w:val="left"/>
      <w:pPr>
        <w:ind w:left="5760" w:hanging="360"/>
      </w:pPr>
    </w:lvl>
    <w:lvl w:ilvl="8" w:tplc="009CB5A2" w:tentative="1">
      <w:start w:val="1"/>
      <w:numFmt w:val="lowerRoman"/>
      <w:lvlText w:val="%9."/>
      <w:lvlJc w:val="right"/>
      <w:pPr>
        <w:ind w:left="6480" w:hanging="180"/>
      </w:pPr>
    </w:lvl>
  </w:abstractNum>
  <w:abstractNum w:abstractNumId="59" w15:restartNumberingAfterBreak="0">
    <w:nsid w:val="3B254C16"/>
    <w:multiLevelType w:val="multilevel"/>
    <w:tmpl w:val="1ACC8A0C"/>
    <w:numStyleLink w:val="TableBullets"/>
  </w:abstractNum>
  <w:abstractNum w:abstractNumId="60" w15:restartNumberingAfterBreak="0">
    <w:nsid w:val="3B6B2C77"/>
    <w:multiLevelType w:val="multilevel"/>
    <w:tmpl w:val="ECBEE670"/>
    <w:numStyleLink w:val="InstructionNumbering"/>
  </w:abstractNum>
  <w:abstractNum w:abstractNumId="61" w15:restartNumberingAfterBreak="0">
    <w:nsid w:val="3D035E78"/>
    <w:multiLevelType w:val="multilevel"/>
    <w:tmpl w:val="24564522"/>
    <w:styleLink w:val="JacobsNumberedList12"/>
    <w:lvl w:ilvl="0">
      <w:start w:val="1"/>
      <w:numFmt w:val="decimal"/>
      <w:lvlText w:val="%1)"/>
      <w:lvlJc w:val="left"/>
      <w:pPr>
        <w:ind w:left="1247" w:hanging="396"/>
      </w:pPr>
      <w:rPr>
        <w:rFonts w:hint="default"/>
      </w:rPr>
    </w:lvl>
    <w:lvl w:ilvl="1">
      <w:start w:val="1"/>
      <w:numFmt w:val="lowerLetter"/>
      <w:lvlText w:val="%2."/>
      <w:lvlJc w:val="left"/>
      <w:pPr>
        <w:ind w:left="2291" w:hanging="360"/>
      </w:pPr>
      <w:rPr>
        <w:rFonts w:hint="default"/>
      </w:rPr>
    </w:lvl>
    <w:lvl w:ilvl="2">
      <w:start w:val="1"/>
      <w:numFmt w:val="lowerRoman"/>
      <w:lvlText w:val="%3."/>
      <w:lvlJc w:val="right"/>
      <w:pPr>
        <w:ind w:left="3011" w:hanging="180"/>
      </w:pPr>
      <w:rPr>
        <w:rFonts w:hint="default"/>
      </w:rPr>
    </w:lvl>
    <w:lvl w:ilvl="3">
      <w:start w:val="1"/>
      <w:numFmt w:val="decimal"/>
      <w:lvlText w:val="%4."/>
      <w:lvlJc w:val="left"/>
      <w:pPr>
        <w:ind w:left="3731" w:hanging="360"/>
      </w:pPr>
      <w:rPr>
        <w:rFonts w:hint="default"/>
      </w:rPr>
    </w:lvl>
    <w:lvl w:ilvl="4">
      <w:start w:val="1"/>
      <w:numFmt w:val="lowerLetter"/>
      <w:lvlText w:val="%5."/>
      <w:lvlJc w:val="left"/>
      <w:pPr>
        <w:ind w:left="4451" w:hanging="360"/>
      </w:pPr>
      <w:rPr>
        <w:rFonts w:hint="default"/>
      </w:rPr>
    </w:lvl>
    <w:lvl w:ilvl="5">
      <w:start w:val="1"/>
      <w:numFmt w:val="lowerRoman"/>
      <w:lvlText w:val="%6."/>
      <w:lvlJc w:val="right"/>
      <w:pPr>
        <w:ind w:left="5171" w:hanging="180"/>
      </w:pPr>
      <w:rPr>
        <w:rFonts w:hint="default"/>
      </w:rPr>
    </w:lvl>
    <w:lvl w:ilvl="6">
      <w:start w:val="1"/>
      <w:numFmt w:val="decimal"/>
      <w:lvlText w:val="%7."/>
      <w:lvlJc w:val="left"/>
      <w:pPr>
        <w:ind w:left="5891" w:hanging="360"/>
      </w:pPr>
      <w:rPr>
        <w:rFonts w:hint="default"/>
      </w:rPr>
    </w:lvl>
    <w:lvl w:ilvl="7">
      <w:start w:val="1"/>
      <w:numFmt w:val="lowerLetter"/>
      <w:lvlText w:val="%8."/>
      <w:lvlJc w:val="left"/>
      <w:pPr>
        <w:ind w:left="6611" w:hanging="360"/>
      </w:pPr>
      <w:rPr>
        <w:rFonts w:hint="default"/>
      </w:rPr>
    </w:lvl>
    <w:lvl w:ilvl="8">
      <w:start w:val="1"/>
      <w:numFmt w:val="lowerRoman"/>
      <w:lvlText w:val="%9."/>
      <w:lvlJc w:val="right"/>
      <w:pPr>
        <w:ind w:left="7331" w:hanging="180"/>
      </w:pPr>
      <w:rPr>
        <w:rFonts w:hint="default"/>
      </w:rPr>
    </w:lvl>
  </w:abstractNum>
  <w:abstractNum w:abstractNumId="62" w15:restartNumberingAfterBreak="0">
    <w:nsid w:val="3D5A66FD"/>
    <w:multiLevelType w:val="multilevel"/>
    <w:tmpl w:val="5AFCE06A"/>
    <w:styleLink w:val="JacobsNarrowList"/>
    <w:lvl w:ilvl="0">
      <w:start w:val="1"/>
      <w:numFmt w:val="bullet"/>
      <w:lvlText w:val=""/>
      <w:lvlJc w:val="left"/>
      <w:pPr>
        <w:ind w:left="198" w:hanging="198"/>
      </w:pPr>
      <w:rPr>
        <w:rFonts w:ascii="Symbol" w:hAnsi="Symbol" w:hint="default"/>
        <w:color w:val="auto"/>
      </w:rPr>
    </w:lvl>
    <w:lvl w:ilvl="1">
      <w:start w:val="1"/>
      <w:numFmt w:val="bullet"/>
      <w:lvlRestart w:val="0"/>
      <w:lvlText w:val=""/>
      <w:lvlJc w:val="left"/>
      <w:pPr>
        <w:ind w:left="397" w:hanging="199"/>
      </w:pPr>
      <w:rPr>
        <w:rFonts w:ascii="Symbol" w:hAnsi="Symbol" w:hint="default"/>
        <w:color w:val="auto"/>
      </w:rPr>
    </w:lvl>
    <w:lvl w:ilvl="2">
      <w:start w:val="1"/>
      <w:numFmt w:val="none"/>
      <w:lvlRestart w:val="0"/>
      <w:lvlText w:val=""/>
      <w:lvlJc w:val="left"/>
      <w:pPr>
        <w:ind w:left="397" w:firstLine="0"/>
      </w:pPr>
      <w:rPr>
        <w:rFonts w:hint="default"/>
      </w:rPr>
    </w:lvl>
    <w:lvl w:ilvl="3">
      <w:start w:val="1"/>
      <w:numFmt w:val="none"/>
      <w:lvlRestart w:val="0"/>
      <w:lvlText w:val=""/>
      <w:lvlJc w:val="left"/>
      <w:pPr>
        <w:ind w:left="397" w:firstLine="0"/>
      </w:pPr>
      <w:rPr>
        <w:rFonts w:hint="default"/>
      </w:rPr>
    </w:lvl>
    <w:lvl w:ilvl="4">
      <w:start w:val="1"/>
      <w:numFmt w:val="none"/>
      <w:lvlRestart w:val="0"/>
      <w:lvlText w:val=""/>
      <w:lvlJc w:val="left"/>
      <w:pPr>
        <w:ind w:left="397" w:firstLine="0"/>
      </w:pPr>
      <w:rPr>
        <w:rFonts w:hint="default"/>
      </w:rPr>
    </w:lvl>
    <w:lvl w:ilvl="5">
      <w:start w:val="1"/>
      <w:numFmt w:val="none"/>
      <w:lvlRestart w:val="0"/>
      <w:lvlText w:val=""/>
      <w:lvlJc w:val="left"/>
      <w:pPr>
        <w:ind w:left="397" w:firstLine="0"/>
      </w:pPr>
      <w:rPr>
        <w:rFonts w:hint="default"/>
      </w:rPr>
    </w:lvl>
    <w:lvl w:ilvl="6">
      <w:start w:val="1"/>
      <w:numFmt w:val="none"/>
      <w:lvlRestart w:val="0"/>
      <w:lvlText w:val=""/>
      <w:lvlJc w:val="left"/>
      <w:pPr>
        <w:ind w:left="397" w:firstLine="0"/>
      </w:pPr>
      <w:rPr>
        <w:rFonts w:hint="default"/>
      </w:rPr>
    </w:lvl>
    <w:lvl w:ilvl="7">
      <w:start w:val="1"/>
      <w:numFmt w:val="none"/>
      <w:lvlRestart w:val="0"/>
      <w:lvlText w:val=""/>
      <w:lvlJc w:val="left"/>
      <w:pPr>
        <w:ind w:left="397" w:firstLine="0"/>
      </w:pPr>
      <w:rPr>
        <w:rFonts w:hint="default"/>
      </w:rPr>
    </w:lvl>
    <w:lvl w:ilvl="8">
      <w:start w:val="1"/>
      <w:numFmt w:val="none"/>
      <w:lvlRestart w:val="0"/>
      <w:lvlText w:val=""/>
      <w:lvlJc w:val="left"/>
      <w:pPr>
        <w:ind w:left="397" w:firstLine="0"/>
      </w:pPr>
      <w:rPr>
        <w:rFonts w:hint="default"/>
      </w:rPr>
    </w:lvl>
  </w:abstractNum>
  <w:abstractNum w:abstractNumId="63" w15:restartNumberingAfterBreak="0">
    <w:nsid w:val="3E5C0D8B"/>
    <w:multiLevelType w:val="multilevel"/>
    <w:tmpl w:val="CB006F10"/>
    <w:styleLink w:val="JacobsNumberedList14"/>
    <w:lvl w:ilvl="0">
      <w:start w:val="1"/>
      <w:numFmt w:val="decimal"/>
      <w:lvlText w:val="%1)"/>
      <w:lvlJc w:val="left"/>
      <w:pPr>
        <w:ind w:left="2126" w:hanging="425"/>
      </w:pPr>
      <w:rPr>
        <w:rFonts w:ascii="Jacobs Chronos" w:hAnsi="Jacobs Chronos" w:cs="Jacobs Chronos" w:hint="default"/>
        <w:b w:val="0"/>
        <w:i w:val="0"/>
        <w:color w:val="auto"/>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4" w15:restartNumberingAfterBreak="0">
    <w:nsid w:val="3E6A262F"/>
    <w:multiLevelType w:val="multilevel"/>
    <w:tmpl w:val="44643B16"/>
    <w:styleLink w:val="TIIListStyleTableBullet"/>
    <w:lvl w:ilvl="0">
      <w:start w:val="1"/>
      <w:numFmt w:val="bullet"/>
      <w:pStyle w:val="TIITableBullet"/>
      <w:lvlText w:val=""/>
      <w:lvlJc w:val="left"/>
      <w:pPr>
        <w:ind w:left="306" w:hanging="306"/>
      </w:pPr>
      <w:rPr>
        <w:rFonts w:ascii="Symbol" w:hAnsi="Symbol" w:hint="default"/>
        <w:sz w:val="20"/>
      </w:rPr>
    </w:lvl>
    <w:lvl w:ilvl="1">
      <w:start w:val="1"/>
      <w:numFmt w:val="bullet"/>
      <w:pStyle w:val="TIITableBullet2"/>
      <w:lvlText w:val="o"/>
      <w:lvlJc w:val="left"/>
      <w:pPr>
        <w:ind w:left="612" w:hanging="306"/>
      </w:pPr>
      <w:rPr>
        <w:rFonts w:ascii="Courier New" w:hAnsi="Courier New" w:hint="default"/>
      </w:rPr>
    </w:lvl>
    <w:lvl w:ilvl="2">
      <w:start w:val="1"/>
      <w:numFmt w:val="bullet"/>
      <w:pStyle w:val="TIITableBullet3"/>
      <w:lvlText w:val=""/>
      <w:lvlJc w:val="left"/>
      <w:pPr>
        <w:ind w:left="907" w:hanging="295"/>
      </w:pPr>
      <w:rPr>
        <w:rFonts w:ascii="Symbol" w:hAnsi="Symbol" w:hint="default"/>
      </w:rPr>
    </w:lvl>
    <w:lvl w:ilvl="3">
      <w:start w:val="1"/>
      <w:numFmt w:val="bullet"/>
      <w:lvlText w:val=""/>
      <w:lvlJc w:val="left"/>
      <w:pPr>
        <w:ind w:left="4082" w:hanging="360"/>
      </w:pPr>
      <w:rPr>
        <w:rFonts w:ascii="Symbol" w:hAnsi="Symbol" w:hint="default"/>
      </w:rPr>
    </w:lvl>
    <w:lvl w:ilvl="4">
      <w:start w:val="1"/>
      <w:numFmt w:val="bullet"/>
      <w:lvlText w:val="o"/>
      <w:lvlJc w:val="left"/>
      <w:pPr>
        <w:ind w:left="4802" w:hanging="360"/>
      </w:pPr>
      <w:rPr>
        <w:rFonts w:ascii="Courier New" w:hAnsi="Courier New" w:cs="Courier New" w:hint="default"/>
      </w:rPr>
    </w:lvl>
    <w:lvl w:ilvl="5">
      <w:start w:val="1"/>
      <w:numFmt w:val="bullet"/>
      <w:lvlText w:val=""/>
      <w:lvlJc w:val="left"/>
      <w:pPr>
        <w:ind w:left="5522" w:hanging="360"/>
      </w:pPr>
      <w:rPr>
        <w:rFonts w:ascii="Wingdings" w:hAnsi="Wingdings" w:hint="default"/>
      </w:rPr>
    </w:lvl>
    <w:lvl w:ilvl="6">
      <w:start w:val="1"/>
      <w:numFmt w:val="bullet"/>
      <w:lvlText w:val=""/>
      <w:lvlJc w:val="left"/>
      <w:pPr>
        <w:ind w:left="6242" w:hanging="360"/>
      </w:pPr>
      <w:rPr>
        <w:rFonts w:ascii="Symbol" w:hAnsi="Symbol" w:hint="default"/>
      </w:rPr>
    </w:lvl>
    <w:lvl w:ilvl="7">
      <w:start w:val="1"/>
      <w:numFmt w:val="bullet"/>
      <w:lvlText w:val="o"/>
      <w:lvlJc w:val="left"/>
      <w:pPr>
        <w:ind w:left="6962" w:hanging="360"/>
      </w:pPr>
      <w:rPr>
        <w:rFonts w:ascii="Courier New" w:hAnsi="Courier New" w:cs="Courier New" w:hint="default"/>
      </w:rPr>
    </w:lvl>
    <w:lvl w:ilvl="8">
      <w:start w:val="1"/>
      <w:numFmt w:val="bullet"/>
      <w:lvlText w:val=""/>
      <w:lvlJc w:val="left"/>
      <w:pPr>
        <w:ind w:left="7682" w:hanging="360"/>
      </w:pPr>
      <w:rPr>
        <w:rFonts w:ascii="Wingdings" w:hAnsi="Wingdings" w:hint="default"/>
      </w:rPr>
    </w:lvl>
  </w:abstractNum>
  <w:abstractNum w:abstractNumId="65" w15:restartNumberingAfterBreak="0">
    <w:nsid w:val="410F274B"/>
    <w:multiLevelType w:val="multilevel"/>
    <w:tmpl w:val="2530FD80"/>
    <w:styleLink w:val="JacobsNumberedList23"/>
    <w:lvl w:ilvl="0">
      <w:start w:val="1"/>
      <w:numFmt w:val="lowerLetter"/>
      <w:lvlText w:val="%1)"/>
      <w:lvlJc w:val="left"/>
      <w:pPr>
        <w:ind w:left="1701" w:hanging="425"/>
      </w:pPr>
      <w:rPr>
        <w:rFonts w:hint="default"/>
      </w:rPr>
    </w:lvl>
    <w:lvl w:ilvl="1">
      <w:start w:val="1"/>
      <w:numFmt w:val="lowerLetter"/>
      <w:lvlText w:val="%2."/>
      <w:lvlJc w:val="left"/>
      <w:pPr>
        <w:ind w:left="2716" w:hanging="360"/>
      </w:pPr>
      <w:rPr>
        <w:rFonts w:hint="default"/>
      </w:rPr>
    </w:lvl>
    <w:lvl w:ilvl="2">
      <w:start w:val="1"/>
      <w:numFmt w:val="lowerRoman"/>
      <w:lvlText w:val="%3."/>
      <w:lvlJc w:val="right"/>
      <w:pPr>
        <w:ind w:left="3436" w:hanging="180"/>
      </w:pPr>
      <w:rPr>
        <w:rFonts w:hint="default"/>
      </w:rPr>
    </w:lvl>
    <w:lvl w:ilvl="3">
      <w:start w:val="1"/>
      <w:numFmt w:val="decimal"/>
      <w:lvlText w:val="%4."/>
      <w:lvlJc w:val="left"/>
      <w:pPr>
        <w:ind w:left="4156" w:hanging="360"/>
      </w:pPr>
      <w:rPr>
        <w:rFonts w:hint="default"/>
      </w:rPr>
    </w:lvl>
    <w:lvl w:ilvl="4">
      <w:start w:val="1"/>
      <w:numFmt w:val="lowerLetter"/>
      <w:lvlText w:val="%5."/>
      <w:lvlJc w:val="left"/>
      <w:pPr>
        <w:ind w:left="4876" w:hanging="360"/>
      </w:pPr>
      <w:rPr>
        <w:rFonts w:hint="default"/>
      </w:rPr>
    </w:lvl>
    <w:lvl w:ilvl="5">
      <w:start w:val="1"/>
      <w:numFmt w:val="lowerRoman"/>
      <w:lvlText w:val="%6."/>
      <w:lvlJc w:val="right"/>
      <w:pPr>
        <w:ind w:left="5596" w:hanging="180"/>
      </w:pPr>
      <w:rPr>
        <w:rFonts w:hint="default"/>
      </w:rPr>
    </w:lvl>
    <w:lvl w:ilvl="6">
      <w:start w:val="1"/>
      <w:numFmt w:val="decimal"/>
      <w:lvlText w:val="%7."/>
      <w:lvlJc w:val="left"/>
      <w:pPr>
        <w:ind w:left="6316" w:hanging="360"/>
      </w:pPr>
      <w:rPr>
        <w:rFonts w:hint="default"/>
      </w:rPr>
    </w:lvl>
    <w:lvl w:ilvl="7">
      <w:start w:val="1"/>
      <w:numFmt w:val="lowerLetter"/>
      <w:lvlText w:val="%8."/>
      <w:lvlJc w:val="left"/>
      <w:pPr>
        <w:ind w:left="7036" w:hanging="360"/>
      </w:pPr>
      <w:rPr>
        <w:rFonts w:hint="default"/>
      </w:rPr>
    </w:lvl>
    <w:lvl w:ilvl="8">
      <w:start w:val="1"/>
      <w:numFmt w:val="lowerRoman"/>
      <w:lvlText w:val="%9."/>
      <w:lvlJc w:val="right"/>
      <w:pPr>
        <w:ind w:left="7756" w:hanging="180"/>
      </w:pPr>
      <w:rPr>
        <w:rFonts w:hint="default"/>
      </w:rPr>
    </w:lvl>
  </w:abstractNum>
  <w:abstractNum w:abstractNumId="66" w15:restartNumberingAfterBreak="0">
    <w:nsid w:val="42EA4FEF"/>
    <w:multiLevelType w:val="multilevel"/>
    <w:tmpl w:val="17987CBC"/>
    <w:styleLink w:val="JacobsTable2SmallNumberedList2"/>
    <w:lvl w:ilvl="0">
      <w:start w:val="1"/>
      <w:numFmt w:val="lowerLetter"/>
      <w:lvlText w:val="%1)"/>
      <w:lvlJc w:val="left"/>
      <w:pPr>
        <w:tabs>
          <w:tab w:val="num" w:pos="567"/>
        </w:tabs>
        <w:ind w:left="567" w:hanging="284"/>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67" w15:restartNumberingAfterBreak="0">
    <w:nsid w:val="45E40773"/>
    <w:multiLevelType w:val="multilevel"/>
    <w:tmpl w:val="FB9885D0"/>
    <w:styleLink w:val="JacobsNumberedList22"/>
    <w:lvl w:ilvl="0">
      <w:start w:val="1"/>
      <w:numFmt w:val="lowerLetter"/>
      <w:lvlText w:val="%1)"/>
      <w:lvlJc w:val="left"/>
      <w:pPr>
        <w:ind w:left="1276" w:hanging="426"/>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8" w15:restartNumberingAfterBreak="0">
    <w:nsid w:val="48AB7BBD"/>
    <w:multiLevelType w:val="hybridMultilevel"/>
    <w:tmpl w:val="D144A650"/>
    <w:lvl w:ilvl="0" w:tplc="8B20F716">
      <w:start w:val="1"/>
      <w:numFmt w:val="bullet"/>
      <w:pStyle w:val="TableBullet3rdLevel"/>
      <w:lvlText w:val=""/>
      <w:lvlJc w:val="left"/>
      <w:pPr>
        <w:ind w:left="700" w:hanging="360"/>
      </w:pPr>
      <w:rPr>
        <w:rFonts w:ascii="Wingdings" w:hAnsi="Wingdings" w:hint="default"/>
      </w:rPr>
    </w:lvl>
    <w:lvl w:ilvl="1" w:tplc="04090003" w:tentative="1">
      <w:start w:val="1"/>
      <w:numFmt w:val="bullet"/>
      <w:lvlText w:val="o"/>
      <w:lvlJc w:val="left"/>
      <w:pPr>
        <w:ind w:left="1780" w:hanging="360"/>
      </w:pPr>
      <w:rPr>
        <w:rFonts w:ascii="Courier New" w:hAnsi="Courier New" w:cs="Courier New" w:hint="default"/>
      </w:rPr>
    </w:lvl>
    <w:lvl w:ilvl="2" w:tplc="04090005" w:tentative="1">
      <w:start w:val="1"/>
      <w:numFmt w:val="bullet"/>
      <w:lvlText w:val=""/>
      <w:lvlJc w:val="left"/>
      <w:pPr>
        <w:ind w:left="2500" w:hanging="360"/>
      </w:pPr>
      <w:rPr>
        <w:rFonts w:ascii="Wingdings" w:hAnsi="Wingdings" w:hint="default"/>
      </w:rPr>
    </w:lvl>
    <w:lvl w:ilvl="3" w:tplc="04090001" w:tentative="1">
      <w:start w:val="1"/>
      <w:numFmt w:val="bullet"/>
      <w:lvlText w:val=""/>
      <w:lvlJc w:val="left"/>
      <w:pPr>
        <w:ind w:left="3220" w:hanging="360"/>
      </w:pPr>
      <w:rPr>
        <w:rFonts w:ascii="Symbol" w:hAnsi="Symbol" w:hint="default"/>
      </w:rPr>
    </w:lvl>
    <w:lvl w:ilvl="4" w:tplc="04090003" w:tentative="1">
      <w:start w:val="1"/>
      <w:numFmt w:val="bullet"/>
      <w:lvlText w:val="o"/>
      <w:lvlJc w:val="left"/>
      <w:pPr>
        <w:ind w:left="3940" w:hanging="360"/>
      </w:pPr>
      <w:rPr>
        <w:rFonts w:ascii="Courier New" w:hAnsi="Courier New" w:cs="Courier New" w:hint="default"/>
      </w:rPr>
    </w:lvl>
    <w:lvl w:ilvl="5" w:tplc="04090005" w:tentative="1">
      <w:start w:val="1"/>
      <w:numFmt w:val="bullet"/>
      <w:lvlText w:val=""/>
      <w:lvlJc w:val="left"/>
      <w:pPr>
        <w:ind w:left="4660" w:hanging="360"/>
      </w:pPr>
      <w:rPr>
        <w:rFonts w:ascii="Wingdings" w:hAnsi="Wingdings" w:hint="default"/>
      </w:rPr>
    </w:lvl>
    <w:lvl w:ilvl="6" w:tplc="04090001" w:tentative="1">
      <w:start w:val="1"/>
      <w:numFmt w:val="bullet"/>
      <w:lvlText w:val=""/>
      <w:lvlJc w:val="left"/>
      <w:pPr>
        <w:ind w:left="5380" w:hanging="360"/>
      </w:pPr>
      <w:rPr>
        <w:rFonts w:ascii="Symbol" w:hAnsi="Symbol" w:hint="default"/>
      </w:rPr>
    </w:lvl>
    <w:lvl w:ilvl="7" w:tplc="04090003" w:tentative="1">
      <w:start w:val="1"/>
      <w:numFmt w:val="bullet"/>
      <w:lvlText w:val="o"/>
      <w:lvlJc w:val="left"/>
      <w:pPr>
        <w:ind w:left="6100" w:hanging="360"/>
      </w:pPr>
      <w:rPr>
        <w:rFonts w:ascii="Courier New" w:hAnsi="Courier New" w:cs="Courier New" w:hint="default"/>
      </w:rPr>
    </w:lvl>
    <w:lvl w:ilvl="8" w:tplc="04090005" w:tentative="1">
      <w:start w:val="1"/>
      <w:numFmt w:val="bullet"/>
      <w:lvlText w:val=""/>
      <w:lvlJc w:val="left"/>
      <w:pPr>
        <w:ind w:left="6820" w:hanging="360"/>
      </w:pPr>
      <w:rPr>
        <w:rFonts w:ascii="Wingdings" w:hAnsi="Wingdings" w:hint="default"/>
      </w:rPr>
    </w:lvl>
  </w:abstractNum>
  <w:abstractNum w:abstractNumId="69" w15:restartNumberingAfterBreak="0">
    <w:nsid w:val="48D37E22"/>
    <w:multiLevelType w:val="multilevel"/>
    <w:tmpl w:val="236EAA64"/>
    <w:styleLink w:val="TIIListStyleNumbers"/>
    <w:lvl w:ilvl="0">
      <w:start w:val="1"/>
      <w:numFmt w:val="decimal"/>
      <w:pStyle w:val="TIINumberList"/>
      <w:lvlText w:val="%1."/>
      <w:lvlJc w:val="left"/>
      <w:pPr>
        <w:ind w:left="1559" w:hanging="357"/>
      </w:pPr>
      <w:rPr>
        <w:rFonts w:asciiTheme="minorHAnsi" w:hAnsiTheme="minorHAnsi" w:hint="default"/>
      </w:rPr>
    </w:lvl>
    <w:lvl w:ilvl="1">
      <w:start w:val="1"/>
      <w:numFmt w:val="decimal"/>
      <w:pStyle w:val="TIINumberList2"/>
      <w:lvlText w:val="%2."/>
      <w:lvlJc w:val="left"/>
      <w:pPr>
        <w:ind w:left="1916" w:hanging="357"/>
      </w:pPr>
      <w:rPr>
        <w:rFonts w:asciiTheme="minorHAnsi" w:hAnsiTheme="minorHAnsi" w:hint="default"/>
      </w:rPr>
    </w:lvl>
    <w:lvl w:ilvl="2">
      <w:start w:val="1"/>
      <w:numFmt w:val="decimal"/>
      <w:pStyle w:val="TIINumberList3"/>
      <w:lvlText w:val="%3."/>
      <w:lvlJc w:val="left"/>
      <w:pPr>
        <w:ind w:left="2274" w:hanging="358"/>
      </w:pPr>
      <w:rPr>
        <w:rFonts w:hint="default"/>
        <w:color w:val="auto"/>
      </w:rPr>
    </w:lvl>
    <w:lvl w:ilvl="3">
      <w:start w:val="1"/>
      <w:numFmt w:val="bullet"/>
      <w:lvlText w:val=""/>
      <w:lvlJc w:val="left"/>
      <w:pPr>
        <w:ind w:left="1701" w:hanging="567"/>
      </w:pPr>
      <w:rPr>
        <w:rFonts w:ascii="Symbol" w:hAnsi="Symbol" w:hint="default"/>
        <w:color w:val="auto"/>
      </w:rPr>
    </w:lvl>
    <w:lvl w:ilvl="4">
      <w:start w:val="1"/>
      <w:numFmt w:val="bullet"/>
      <w:lvlText w:val=""/>
      <w:lvlJc w:val="left"/>
      <w:pPr>
        <w:ind w:left="1701" w:hanging="567"/>
      </w:pPr>
      <w:rPr>
        <w:rFonts w:ascii="Symbol" w:hAnsi="Symbol" w:hint="default"/>
        <w:color w:val="auto"/>
      </w:rPr>
    </w:lvl>
    <w:lvl w:ilvl="5">
      <w:start w:val="1"/>
      <w:numFmt w:val="lowerRoman"/>
      <w:lvlText w:val="%6."/>
      <w:lvlJc w:val="left"/>
      <w:pPr>
        <w:ind w:left="1701" w:hanging="567"/>
      </w:pPr>
      <w:rPr>
        <w:rFonts w:hint="default"/>
        <w:color w:val="auto"/>
      </w:rPr>
    </w:lvl>
    <w:lvl w:ilvl="6">
      <w:start w:val="1"/>
      <w:numFmt w:val="decimal"/>
      <w:lvlText w:val="%7."/>
      <w:lvlJc w:val="left"/>
      <w:pPr>
        <w:ind w:left="1701" w:hanging="567"/>
      </w:pPr>
      <w:rPr>
        <w:rFonts w:hint="default"/>
        <w:color w:val="auto"/>
      </w:rPr>
    </w:lvl>
    <w:lvl w:ilvl="7">
      <w:start w:val="1"/>
      <w:numFmt w:val="lowerLetter"/>
      <w:lvlText w:val="%8."/>
      <w:lvlJc w:val="left"/>
      <w:pPr>
        <w:ind w:left="1701" w:hanging="567"/>
      </w:pPr>
      <w:rPr>
        <w:rFonts w:hint="default"/>
        <w:color w:val="auto"/>
      </w:rPr>
    </w:lvl>
    <w:lvl w:ilvl="8">
      <w:start w:val="1"/>
      <w:numFmt w:val="lowerRoman"/>
      <w:lvlText w:val="%9."/>
      <w:lvlJc w:val="left"/>
      <w:pPr>
        <w:ind w:left="1701" w:hanging="567"/>
      </w:pPr>
      <w:rPr>
        <w:rFonts w:hint="default"/>
        <w:color w:val="auto"/>
      </w:rPr>
    </w:lvl>
  </w:abstractNum>
  <w:abstractNum w:abstractNumId="70" w15:restartNumberingAfterBreak="0">
    <w:nsid w:val="4D7D6ECC"/>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71" w15:restartNumberingAfterBreak="0">
    <w:nsid w:val="52263320"/>
    <w:multiLevelType w:val="multilevel"/>
    <w:tmpl w:val="2D987634"/>
    <w:numStyleLink w:val="TIIListStyleHeadings"/>
  </w:abstractNum>
  <w:abstractNum w:abstractNumId="72" w15:restartNumberingAfterBreak="0">
    <w:nsid w:val="54016FAD"/>
    <w:multiLevelType w:val="multilevel"/>
    <w:tmpl w:val="19567D56"/>
    <w:lvl w:ilvl="0">
      <w:numFmt w:val="decimal"/>
      <w:pStyle w:val="TableNumberandTitle"/>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73" w15:restartNumberingAfterBreak="0">
    <w:nsid w:val="54311BB7"/>
    <w:multiLevelType w:val="multilevel"/>
    <w:tmpl w:val="55E0FFD2"/>
    <w:styleLink w:val="JacobsNumberedList33"/>
    <w:lvl w:ilvl="0">
      <w:start w:val="1"/>
      <w:numFmt w:val="lowerRoman"/>
      <w:lvlText w:val="%1."/>
      <w:lvlJc w:val="right"/>
      <w:pPr>
        <w:ind w:left="1673" w:hanging="312"/>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74" w15:restartNumberingAfterBreak="0">
    <w:nsid w:val="55265100"/>
    <w:multiLevelType w:val="multilevel"/>
    <w:tmpl w:val="AD2A96D6"/>
    <w:styleLink w:val="SequentialNumbering"/>
    <w:lvl w:ilvl="0">
      <w:start w:val="1"/>
      <w:numFmt w:val="decimal"/>
      <w:lvlText w:val="%1."/>
      <w:lvlJc w:val="left"/>
      <w:pPr>
        <w:ind w:left="1134" w:hanging="1134"/>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pStyle w:val="Sequential4"/>
      <w:lvlText w:val="%1.%2.%3.%4"/>
      <w:lvlJc w:val="left"/>
      <w:pPr>
        <w:ind w:left="1134" w:hanging="1134"/>
      </w:pPr>
      <w:rPr>
        <w:rFonts w:hint="default"/>
      </w:rPr>
    </w:lvl>
    <w:lvl w:ilvl="4">
      <w:start w:val="1"/>
      <w:numFmt w:val="decimal"/>
      <w:pStyle w:val="Sequential5"/>
      <w:lvlText w:val="%1.%2.%3.%4.%5"/>
      <w:lvlJc w:val="left"/>
      <w:pPr>
        <w:ind w:left="1134" w:hanging="1134"/>
      </w:pPr>
      <w:rPr>
        <w:rFonts w:hint="default"/>
      </w:rPr>
    </w:lvl>
    <w:lvl w:ilvl="5">
      <w:start w:val="1"/>
      <w:numFmt w:val="decimal"/>
      <w:pStyle w:val="Sequential6"/>
      <w:lvlText w:val="%1.%2.%3.%4.%5.%6"/>
      <w:lvlJc w:val="left"/>
      <w:pPr>
        <w:ind w:left="1134" w:hanging="1134"/>
      </w:pPr>
      <w:rPr>
        <w:rFonts w:hint="default"/>
      </w:rPr>
    </w:lvl>
    <w:lvl w:ilvl="6">
      <w:start w:val="1"/>
      <w:numFmt w:val="decimal"/>
      <w:pStyle w:val="Sequential7"/>
      <w:lvlText w:val="%1.%2.%3.%4.%5.%6.%7"/>
      <w:lvlJc w:val="left"/>
      <w:pPr>
        <w:ind w:left="1134" w:hanging="1134"/>
      </w:pPr>
      <w:rPr>
        <w:rFonts w:hint="default"/>
      </w:rPr>
    </w:lvl>
    <w:lvl w:ilvl="7">
      <w:start w:val="1"/>
      <w:numFmt w:val="decimal"/>
      <w:pStyle w:val="Sequential8"/>
      <w:lvlText w:val="%1.%2.%3.%4.%5.%6.%7.%8"/>
      <w:lvlJc w:val="left"/>
      <w:pPr>
        <w:ind w:left="1134" w:hanging="1134"/>
      </w:pPr>
      <w:rPr>
        <w:rFonts w:hint="default"/>
      </w:rPr>
    </w:lvl>
    <w:lvl w:ilvl="8">
      <w:start w:val="1"/>
      <w:numFmt w:val="decimal"/>
      <w:pStyle w:val="Sequential9"/>
      <w:lvlText w:val="%1.%2.%3.%4.%5.%6.%7.%8.%9"/>
      <w:lvlJc w:val="left"/>
      <w:pPr>
        <w:ind w:left="1134" w:hanging="1134"/>
      </w:pPr>
      <w:rPr>
        <w:rFonts w:hint="default"/>
      </w:rPr>
    </w:lvl>
  </w:abstractNum>
  <w:abstractNum w:abstractNumId="75" w15:restartNumberingAfterBreak="0">
    <w:nsid w:val="58CB20E2"/>
    <w:multiLevelType w:val="multilevel"/>
    <w:tmpl w:val="D8CA6BB0"/>
    <w:lvl w:ilvl="0">
      <w:start w:val="1"/>
      <w:numFmt w:val="bullet"/>
      <w:pStyle w:val="ListBulletNoSpacing"/>
      <w:lvlText w:val=""/>
      <w:lvlJc w:val="left"/>
      <w:pPr>
        <w:ind w:left="340" w:hanging="340"/>
      </w:pPr>
      <w:rPr>
        <w:rFonts w:ascii="Symbol" w:hAnsi="Symbol" w:hint="default"/>
      </w:rPr>
    </w:lvl>
    <w:lvl w:ilvl="1">
      <w:start w:val="1"/>
      <w:numFmt w:val="bullet"/>
      <w:pStyle w:val="ListBulletNoSpacing2"/>
      <w:lvlText w:val=""/>
      <w:lvlJc w:val="left"/>
      <w:pPr>
        <w:ind w:left="680" w:hanging="340"/>
      </w:pPr>
      <w:rPr>
        <w:rFonts w:ascii="Symbol" w:hAnsi="Symbol" w:hint="default"/>
        <w:color w:val="auto"/>
      </w:rPr>
    </w:lvl>
    <w:lvl w:ilvl="2">
      <w:start w:val="1"/>
      <w:numFmt w:val="bullet"/>
      <w:pStyle w:val="ListBulletNoSpacing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76" w15:restartNumberingAfterBreak="0">
    <w:nsid w:val="5AD979A5"/>
    <w:multiLevelType w:val="multilevel"/>
    <w:tmpl w:val="5584126A"/>
    <w:styleLink w:val="TIIListStyleAppendix"/>
    <w:lvl w:ilvl="0">
      <w:start w:val="1"/>
      <w:numFmt w:val="upperLetter"/>
      <w:pStyle w:val="Heading6"/>
      <w:suff w:val="space"/>
      <w:lvlText w:val="Appendix %1"/>
      <w:lvlJc w:val="left"/>
      <w:pPr>
        <w:ind w:left="0" w:firstLine="0"/>
      </w:pPr>
      <w:rPr>
        <w:rFonts w:asciiTheme="majorHAnsi" w:hAnsiTheme="majorHAnsi" w:hint="default"/>
        <w:b/>
        <w:bCs w:val="0"/>
        <w:i w:val="0"/>
        <w:iCs w:val="0"/>
        <w:caps w:val="0"/>
        <w:smallCaps w:val="0"/>
        <w:strike w:val="0"/>
        <w:dstrike w:val="0"/>
        <w:noProof w:val="0"/>
        <w:vanish w:val="0"/>
        <w:color w:val="000000"/>
        <w:spacing w:val="0"/>
        <w:kern w:val="0"/>
        <w:position w:val="0"/>
        <w:sz w:val="36"/>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7"/>
      <w:lvlText w:val="%1.%2"/>
      <w:lvlJc w:val="left"/>
      <w:pPr>
        <w:ind w:left="1418" w:hanging="1418"/>
      </w:pPr>
      <w:rPr>
        <w:rFonts w:hint="default"/>
        <w:b/>
        <w:i w:val="0"/>
        <w:sz w:val="28"/>
      </w:rPr>
    </w:lvl>
    <w:lvl w:ilvl="2">
      <w:start w:val="1"/>
      <w:numFmt w:val="decimal"/>
      <w:pStyle w:val="Heading8"/>
      <w:lvlText w:val="%1.%2.%3"/>
      <w:lvlJc w:val="left"/>
      <w:pPr>
        <w:ind w:left="1418" w:hanging="1418"/>
      </w:pPr>
      <w:rPr>
        <w:rFonts w:hint="default"/>
      </w:rPr>
    </w:lvl>
    <w:lvl w:ilvl="3">
      <w:start w:val="1"/>
      <w:numFmt w:val="decimal"/>
      <w:pStyle w:val="Heading9"/>
      <w:lvlText w:val="%1.%2.%3.%4"/>
      <w:lvlJc w:val="left"/>
      <w:pPr>
        <w:ind w:left="1418" w:hanging="1418"/>
      </w:pPr>
      <w:rPr>
        <w:rFonts w:hint="default"/>
      </w:rPr>
    </w:lvl>
    <w:lvl w:ilvl="4">
      <w:start w:val="1"/>
      <w:numFmt w:val="decimal"/>
      <w:lvlText w:val="%1.%2.%3.%4.%5"/>
      <w:lvlJc w:val="left"/>
      <w:pPr>
        <w:ind w:left="1418" w:hanging="1418"/>
      </w:pPr>
      <w:rPr>
        <w:rFonts w:hint="default"/>
      </w:rPr>
    </w:lvl>
    <w:lvl w:ilvl="5">
      <w:start w:val="1"/>
      <w:numFmt w:val="none"/>
      <w:suff w:val="nothing"/>
      <w:lvlText w:val=""/>
      <w:lvlJc w:val="left"/>
      <w:pPr>
        <w:ind w:left="1191" w:hanging="1191"/>
      </w:pPr>
      <w:rPr>
        <w:rFonts w:hint="default"/>
      </w:rPr>
    </w:lvl>
    <w:lvl w:ilvl="6">
      <w:start w:val="1"/>
      <w:numFmt w:val="none"/>
      <w:suff w:val="nothing"/>
      <w:lvlText w:val=""/>
      <w:lvlJc w:val="left"/>
      <w:pPr>
        <w:ind w:left="1191" w:hanging="1191"/>
      </w:pPr>
      <w:rPr>
        <w:rFonts w:hint="default"/>
      </w:rPr>
    </w:lvl>
    <w:lvl w:ilvl="7">
      <w:start w:val="1"/>
      <w:numFmt w:val="none"/>
      <w:suff w:val="nothing"/>
      <w:lvlText w:val=""/>
      <w:lvlJc w:val="left"/>
      <w:pPr>
        <w:ind w:left="1191" w:hanging="1191"/>
      </w:pPr>
      <w:rPr>
        <w:rFonts w:hint="default"/>
      </w:rPr>
    </w:lvl>
    <w:lvl w:ilvl="8">
      <w:start w:val="1"/>
      <w:numFmt w:val="none"/>
      <w:suff w:val="nothing"/>
      <w:lvlText w:val=""/>
      <w:lvlJc w:val="left"/>
      <w:pPr>
        <w:ind w:left="1191" w:hanging="1191"/>
      </w:pPr>
      <w:rPr>
        <w:rFonts w:hint="default"/>
      </w:rPr>
    </w:lvl>
  </w:abstractNum>
  <w:abstractNum w:abstractNumId="77" w15:restartNumberingAfterBreak="0">
    <w:nsid w:val="5C7137E1"/>
    <w:multiLevelType w:val="multilevel"/>
    <w:tmpl w:val="5B3696F2"/>
    <w:lvl w:ilvl="0">
      <w:start w:val="1"/>
      <w:numFmt w:val="decimal"/>
      <w:pStyle w:val="ListNumberNoSpacing"/>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bullet"/>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78" w15:restartNumberingAfterBreak="0">
    <w:nsid w:val="5C893E28"/>
    <w:multiLevelType w:val="multilevel"/>
    <w:tmpl w:val="BFBAF5F2"/>
    <w:styleLink w:val="JacobsNumberedList34"/>
    <w:lvl w:ilvl="0">
      <w:start w:val="1"/>
      <w:numFmt w:val="lowerRoman"/>
      <w:lvlText w:val="%1."/>
      <w:lvlJc w:val="left"/>
      <w:pPr>
        <w:ind w:left="2155" w:hanging="454"/>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9" w15:restartNumberingAfterBreak="0">
    <w:nsid w:val="5C9B73AC"/>
    <w:multiLevelType w:val="multilevel"/>
    <w:tmpl w:val="A142CAA2"/>
    <w:styleLink w:val="JacobsTableNumberedList1"/>
    <w:lvl w:ilvl="0">
      <w:start w:val="1"/>
      <w:numFmt w:val="decimal"/>
      <w:lvlText w:val="%1)"/>
      <w:lvlJc w:val="left"/>
      <w:pPr>
        <w:ind w:left="283" w:hanging="283"/>
      </w:pPr>
      <w:rPr>
        <w:rFonts w:hint="default"/>
      </w:rPr>
    </w:lvl>
    <w:lvl w:ilvl="1">
      <w:start w:val="1"/>
      <w:numFmt w:val="lowerLetter"/>
      <w:lvlText w:val="%2)"/>
      <w:lvlJc w:val="left"/>
      <w:pPr>
        <w:ind w:left="567" w:hanging="283"/>
      </w:pPr>
      <w:rPr>
        <w:rFonts w:hint="default"/>
      </w:rPr>
    </w:lvl>
    <w:lvl w:ilvl="2">
      <w:start w:val="1"/>
      <w:numFmt w:val="none"/>
      <w:lvlText w:val=""/>
      <w:lvlJc w:val="left"/>
      <w:pPr>
        <w:ind w:left="567" w:hanging="283"/>
      </w:pPr>
      <w:rPr>
        <w:rFonts w:hint="default"/>
      </w:rPr>
    </w:lvl>
    <w:lvl w:ilvl="3">
      <w:start w:val="1"/>
      <w:numFmt w:val="none"/>
      <w:lvlRestart w:val="2"/>
      <w:lvlText w:val=""/>
      <w:lvlJc w:val="left"/>
      <w:pPr>
        <w:ind w:left="567" w:hanging="283"/>
      </w:pPr>
      <w:rPr>
        <w:rFonts w:hint="default"/>
      </w:rPr>
    </w:lvl>
    <w:lvl w:ilvl="4">
      <w:start w:val="1"/>
      <w:numFmt w:val="none"/>
      <w:lvlRestart w:val="2"/>
      <w:lvlText w:val=""/>
      <w:lvlJc w:val="left"/>
      <w:pPr>
        <w:ind w:left="567" w:hanging="283"/>
      </w:pPr>
      <w:rPr>
        <w:rFonts w:hint="default"/>
      </w:rPr>
    </w:lvl>
    <w:lvl w:ilvl="5">
      <w:start w:val="1"/>
      <w:numFmt w:val="none"/>
      <w:lvlRestart w:val="2"/>
      <w:lvlText w:val=""/>
      <w:lvlJc w:val="left"/>
      <w:pPr>
        <w:ind w:left="567" w:hanging="283"/>
      </w:pPr>
      <w:rPr>
        <w:rFonts w:hint="default"/>
      </w:rPr>
    </w:lvl>
    <w:lvl w:ilvl="6">
      <w:start w:val="1"/>
      <w:numFmt w:val="none"/>
      <w:lvlRestart w:val="2"/>
      <w:lvlText w:val=""/>
      <w:lvlJc w:val="left"/>
      <w:pPr>
        <w:ind w:left="567" w:hanging="283"/>
      </w:pPr>
      <w:rPr>
        <w:rFonts w:hint="default"/>
      </w:rPr>
    </w:lvl>
    <w:lvl w:ilvl="7">
      <w:start w:val="1"/>
      <w:numFmt w:val="none"/>
      <w:lvlRestart w:val="2"/>
      <w:lvlText w:val=""/>
      <w:lvlJc w:val="left"/>
      <w:pPr>
        <w:ind w:left="567" w:hanging="283"/>
      </w:pPr>
      <w:rPr>
        <w:rFonts w:hint="default"/>
      </w:rPr>
    </w:lvl>
    <w:lvl w:ilvl="8">
      <w:start w:val="1"/>
      <w:numFmt w:val="none"/>
      <w:lvlRestart w:val="2"/>
      <w:lvlText w:val=""/>
      <w:lvlJc w:val="left"/>
      <w:pPr>
        <w:tabs>
          <w:tab w:val="num" w:pos="2835"/>
        </w:tabs>
        <w:ind w:left="567" w:firstLine="2268"/>
      </w:pPr>
      <w:rPr>
        <w:rFonts w:hint="default"/>
      </w:rPr>
    </w:lvl>
  </w:abstractNum>
  <w:abstractNum w:abstractNumId="80" w15:restartNumberingAfterBreak="0">
    <w:nsid w:val="5D0E370E"/>
    <w:multiLevelType w:val="multilevel"/>
    <w:tmpl w:val="0A6406FE"/>
    <w:styleLink w:val="BodyTextNumbering"/>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72" w:hanging="358"/>
      </w:pPr>
      <w:rPr>
        <w:rFonts w:hint="default"/>
      </w:rPr>
    </w:lvl>
    <w:lvl w:ilvl="3">
      <w:start w:val="1"/>
      <w:numFmt w:val="decimal"/>
      <w:lvlText w:val="%4)"/>
      <w:lvlJc w:val="left"/>
      <w:pPr>
        <w:ind w:left="1429" w:hanging="357"/>
      </w:pPr>
      <w:rPr>
        <w:rFonts w:hint="default"/>
      </w:rPr>
    </w:lvl>
    <w:lvl w:ilvl="4">
      <w:start w:val="1"/>
      <w:numFmt w:val="lowerLetter"/>
      <w:pStyle w:val="BodyText5Number"/>
      <w:lvlText w:val="(%5)"/>
      <w:lvlJc w:val="left"/>
      <w:pPr>
        <w:ind w:left="1800" w:hanging="360"/>
      </w:pPr>
      <w:rPr>
        <w:rFonts w:hint="default"/>
      </w:rPr>
    </w:lvl>
    <w:lvl w:ilvl="5">
      <w:start w:val="1"/>
      <w:numFmt w:val="lowerRoman"/>
      <w:pStyle w:val="BodyText6Number"/>
      <w:lvlText w:val="(%6)"/>
      <w:lvlJc w:val="left"/>
      <w:pPr>
        <w:ind w:left="2160" w:hanging="360"/>
      </w:pPr>
      <w:rPr>
        <w:rFonts w:hint="default"/>
      </w:rPr>
    </w:lvl>
    <w:lvl w:ilvl="6">
      <w:start w:val="1"/>
      <w:numFmt w:val="decimal"/>
      <w:pStyle w:val="BodyText7Number"/>
      <w:lvlText w:val="%7."/>
      <w:lvlJc w:val="left"/>
      <w:pPr>
        <w:ind w:left="2520" w:hanging="360"/>
      </w:pPr>
      <w:rPr>
        <w:rFonts w:hint="default"/>
      </w:rPr>
    </w:lvl>
    <w:lvl w:ilvl="7">
      <w:start w:val="1"/>
      <w:numFmt w:val="lowerLetter"/>
      <w:pStyle w:val="BodyText8Number"/>
      <w:lvlText w:val="%8."/>
      <w:lvlJc w:val="left"/>
      <w:pPr>
        <w:ind w:left="2880" w:hanging="360"/>
      </w:pPr>
      <w:rPr>
        <w:rFonts w:hint="default"/>
      </w:rPr>
    </w:lvl>
    <w:lvl w:ilvl="8">
      <w:start w:val="1"/>
      <w:numFmt w:val="lowerRoman"/>
      <w:pStyle w:val="BodyText9Number"/>
      <w:lvlText w:val="%9."/>
      <w:lvlJc w:val="left"/>
      <w:pPr>
        <w:ind w:left="3240" w:hanging="360"/>
      </w:pPr>
      <w:rPr>
        <w:rFonts w:hint="default"/>
      </w:rPr>
    </w:lvl>
  </w:abstractNum>
  <w:abstractNum w:abstractNumId="81" w15:restartNumberingAfterBreak="0">
    <w:nsid w:val="5D5835F4"/>
    <w:multiLevelType w:val="multilevel"/>
    <w:tmpl w:val="FD3EDA9E"/>
    <w:styleLink w:val="CVResumeBullets"/>
    <w:lvl w:ilvl="0">
      <w:start w:val="1"/>
      <w:numFmt w:val="bullet"/>
      <w:pStyle w:val="CVResumeBullet"/>
      <w:lvlText w:val=""/>
      <w:lvlJc w:val="left"/>
      <w:pPr>
        <w:ind w:left="170" w:hanging="170"/>
      </w:pPr>
      <w:rPr>
        <w:rFonts w:ascii="Wingdings" w:hAnsi="Wingdings" w:hint="default"/>
        <w:color w:val="auto"/>
        <w:sz w:val="12"/>
      </w:rPr>
    </w:lvl>
    <w:lvl w:ilvl="1">
      <w:start w:val="1"/>
      <w:numFmt w:val="bullet"/>
      <w:lvlRestart w:val="0"/>
      <w:pStyle w:val="CVResumeBullet2ndLevel"/>
      <w:lvlText w:val="-"/>
      <w:lvlJc w:val="left"/>
      <w:pPr>
        <w:ind w:left="340" w:hanging="170"/>
      </w:pPr>
      <w:rPr>
        <w:rFonts w:ascii="Jacobs Chronos" w:hAnsi="Jacobs Chronos" w:hint="default"/>
        <w:color w:val="auto"/>
      </w:rPr>
    </w:lvl>
    <w:lvl w:ilvl="2">
      <w:numFmt w:val="none"/>
      <w:lvlRestart w:val="0"/>
      <w:pStyle w:val="CVResumeBullet3"/>
      <w:lvlText w:val=""/>
      <w:lvlJc w:val="left"/>
      <w:pPr>
        <w:ind w:left="510" w:hanging="170"/>
      </w:pPr>
      <w:rPr>
        <w:rFonts w:hint="default"/>
      </w:rPr>
    </w:lvl>
    <w:lvl w:ilvl="3">
      <w:numFmt w:val="none"/>
      <w:lvlRestart w:val="0"/>
      <w:pStyle w:val="CVResumeBullet4"/>
      <w:lvlText w:val=""/>
      <w:lvlJc w:val="left"/>
      <w:pPr>
        <w:ind w:left="680" w:hanging="170"/>
      </w:pPr>
      <w:rPr>
        <w:rFonts w:hint="default"/>
      </w:rPr>
    </w:lvl>
    <w:lvl w:ilvl="4">
      <w:numFmt w:val="none"/>
      <w:lvlRestart w:val="0"/>
      <w:pStyle w:val="CVResumeBullet5"/>
      <w:lvlText w:val=""/>
      <w:lvlJc w:val="left"/>
      <w:pPr>
        <w:ind w:left="851" w:hanging="171"/>
      </w:pPr>
      <w:rPr>
        <w:rFonts w:hint="default"/>
      </w:rPr>
    </w:lvl>
    <w:lvl w:ilvl="5">
      <w:numFmt w:val="none"/>
      <w:lvlRestart w:val="0"/>
      <w:pStyle w:val="CVResumeBullet6"/>
      <w:lvlText w:val=""/>
      <w:lvlJc w:val="left"/>
      <w:pPr>
        <w:ind w:left="1021" w:hanging="170"/>
      </w:pPr>
      <w:rPr>
        <w:rFonts w:hint="default"/>
      </w:rPr>
    </w:lvl>
    <w:lvl w:ilvl="6">
      <w:numFmt w:val="none"/>
      <w:lvlRestart w:val="0"/>
      <w:pStyle w:val="CVResumeBullet7"/>
      <w:lvlText w:val=""/>
      <w:lvlJc w:val="left"/>
      <w:pPr>
        <w:ind w:left="1191" w:hanging="170"/>
      </w:pPr>
      <w:rPr>
        <w:rFonts w:hint="default"/>
      </w:rPr>
    </w:lvl>
    <w:lvl w:ilvl="7">
      <w:numFmt w:val="none"/>
      <w:lvlRestart w:val="0"/>
      <w:pStyle w:val="CVResumeBullet8"/>
      <w:lvlText w:val=""/>
      <w:lvlJc w:val="left"/>
      <w:pPr>
        <w:ind w:left="1361" w:hanging="170"/>
      </w:pPr>
      <w:rPr>
        <w:rFonts w:hint="default"/>
      </w:rPr>
    </w:lvl>
    <w:lvl w:ilvl="8">
      <w:numFmt w:val="none"/>
      <w:lvlRestart w:val="0"/>
      <w:pStyle w:val="CVResumeBullet9"/>
      <w:lvlText w:val=""/>
      <w:lvlJc w:val="left"/>
      <w:pPr>
        <w:ind w:left="1531" w:hanging="170"/>
      </w:pPr>
      <w:rPr>
        <w:rFonts w:hint="default"/>
      </w:rPr>
    </w:lvl>
  </w:abstractNum>
  <w:abstractNum w:abstractNumId="82" w15:restartNumberingAfterBreak="0">
    <w:nsid w:val="5D8914B7"/>
    <w:multiLevelType w:val="multilevel"/>
    <w:tmpl w:val="682E0724"/>
    <w:lvl w:ilvl="0">
      <w:start w:val="1"/>
      <w:numFmt w:val="bullet"/>
      <w:lvlText w:val=""/>
      <w:lvlJc w:val="left"/>
      <w:pPr>
        <w:ind w:left="357" w:hanging="357"/>
      </w:pPr>
      <w:rPr>
        <w:rFonts w:ascii="Symbol" w:hAnsi="Symbol" w:hint="default"/>
      </w:rPr>
    </w:lvl>
    <w:lvl w:ilvl="1">
      <w:start w:val="1"/>
      <w:numFmt w:val="bullet"/>
      <w:lvlText w:val="-"/>
      <w:lvlJc w:val="left"/>
      <w:pPr>
        <w:ind w:left="714" w:hanging="357"/>
      </w:pPr>
      <w:rPr>
        <w:rFonts w:ascii="Jacobs Chronos" w:hAnsi="Jacobs Chronos" w:hint="default"/>
      </w:rPr>
    </w:lvl>
    <w:lvl w:ilvl="2">
      <w:start w:val="1"/>
      <w:numFmt w:val="bullet"/>
      <w:lvlText w:val=""/>
      <w:lvlJc w:val="left"/>
      <w:pPr>
        <w:ind w:left="1077" w:hanging="363"/>
      </w:pPr>
      <w:rPr>
        <w:rFonts w:ascii="Wingdings" w:hAnsi="Wingdings" w:hint="default"/>
      </w:rPr>
    </w:lvl>
    <w:lvl w:ilvl="3">
      <w:start w:val="1"/>
      <w:numFmt w:val="bullet"/>
      <w:lvlText w:val="-"/>
      <w:lvlJc w:val="left"/>
      <w:pPr>
        <w:ind w:left="1361" w:hanging="284"/>
      </w:pPr>
      <w:rPr>
        <w:rFonts w:ascii="Jacobs Chronos" w:hAnsi="Jacobs Chronos" w:hint="default"/>
      </w:rPr>
    </w:lvl>
    <w:lvl w:ilvl="4">
      <w:start w:val="1"/>
      <w:numFmt w:val="bullet"/>
      <w:lvlText w:val=""/>
      <w:lvlJc w:val="left"/>
      <w:pPr>
        <w:ind w:left="1644" w:hanging="283"/>
      </w:pPr>
      <w:rPr>
        <w:rFonts w:ascii="Wingdings" w:hAnsi="Wingdings" w:hint="default"/>
      </w:rPr>
    </w:lvl>
    <w:lvl w:ilvl="5">
      <w:start w:val="1"/>
      <w:numFmt w:val="bullet"/>
      <w:lvlText w:val="-"/>
      <w:lvlJc w:val="left"/>
      <w:pPr>
        <w:ind w:left="1985" w:hanging="341"/>
      </w:pPr>
      <w:rPr>
        <w:rFonts w:ascii="Jacobs Chronos" w:hAnsi="Jacobs Chronos" w:hint="default"/>
      </w:rPr>
    </w:lvl>
    <w:lvl w:ilvl="6">
      <w:start w:val="1"/>
      <w:numFmt w:val="bullet"/>
      <w:pStyle w:val="BulletLevel7"/>
      <w:lvlText w:val=""/>
      <w:lvlJc w:val="left"/>
      <w:pPr>
        <w:ind w:left="2520" w:hanging="360"/>
      </w:pPr>
      <w:rPr>
        <w:rFonts w:ascii="Wingdings" w:hAnsi="Wingdings" w:hint="default"/>
      </w:rPr>
    </w:lvl>
    <w:lvl w:ilvl="7">
      <w:start w:val="1"/>
      <w:numFmt w:val="bullet"/>
      <w:pStyle w:val="BulletLevel8"/>
      <w:lvlText w:val=""/>
      <w:lvlJc w:val="left"/>
      <w:pPr>
        <w:ind w:left="2880" w:hanging="360"/>
      </w:pPr>
      <w:rPr>
        <w:rFonts w:ascii="Wingdings" w:hAnsi="Wingdings" w:hint="default"/>
      </w:rPr>
    </w:lvl>
    <w:lvl w:ilvl="8">
      <w:start w:val="1"/>
      <w:numFmt w:val="bullet"/>
      <w:pStyle w:val="BulletLevel9"/>
      <w:lvlText w:val=""/>
      <w:lvlJc w:val="left"/>
      <w:pPr>
        <w:ind w:left="3240" w:hanging="360"/>
      </w:pPr>
      <w:rPr>
        <w:rFonts w:ascii="Wingdings" w:hAnsi="Wingdings" w:hint="default"/>
      </w:rPr>
    </w:lvl>
  </w:abstractNum>
  <w:abstractNum w:abstractNumId="83" w15:restartNumberingAfterBreak="0">
    <w:nsid w:val="63230E7C"/>
    <w:multiLevelType w:val="hybridMultilevel"/>
    <w:tmpl w:val="1988CF56"/>
    <w:lvl w:ilvl="0" w:tplc="A348698E">
      <w:start w:val="1"/>
      <w:numFmt w:val="decimal"/>
      <w:pStyle w:val="Footnote"/>
      <w:lvlText w:val="%1"/>
      <w:lvlJc w:val="left"/>
      <w:pPr>
        <w:ind w:left="360" w:hanging="360"/>
      </w:pPr>
      <w:rPr>
        <w:rFonts w:ascii="Jacobs Chronos Light" w:hAnsi="Jacobs Chronos Light" w:hint="default"/>
        <w:b w:val="0"/>
        <w:i w:val="0"/>
        <w:caps w:val="0"/>
        <w:strike w:val="0"/>
        <w:dstrike w:val="0"/>
        <w:vanish w:val="0"/>
        <w:color w:val="auto"/>
        <w:sz w:val="16"/>
        <w:vertAlign w:val="superscript"/>
      </w:rPr>
    </w:lvl>
    <w:lvl w:ilvl="1" w:tplc="D322472A" w:tentative="1">
      <w:start w:val="1"/>
      <w:numFmt w:val="lowerLetter"/>
      <w:lvlText w:val="%2."/>
      <w:lvlJc w:val="left"/>
      <w:pPr>
        <w:ind w:left="1440" w:hanging="360"/>
      </w:pPr>
    </w:lvl>
    <w:lvl w:ilvl="2" w:tplc="9948DDEE" w:tentative="1">
      <w:start w:val="1"/>
      <w:numFmt w:val="lowerRoman"/>
      <w:lvlText w:val="%3."/>
      <w:lvlJc w:val="right"/>
      <w:pPr>
        <w:ind w:left="2160" w:hanging="180"/>
      </w:pPr>
    </w:lvl>
    <w:lvl w:ilvl="3" w:tplc="AC363A22" w:tentative="1">
      <w:start w:val="1"/>
      <w:numFmt w:val="decimal"/>
      <w:lvlText w:val="%4."/>
      <w:lvlJc w:val="left"/>
      <w:pPr>
        <w:ind w:left="2880" w:hanging="360"/>
      </w:pPr>
    </w:lvl>
    <w:lvl w:ilvl="4" w:tplc="A4B8BB58" w:tentative="1">
      <w:start w:val="1"/>
      <w:numFmt w:val="lowerLetter"/>
      <w:lvlText w:val="%5."/>
      <w:lvlJc w:val="left"/>
      <w:pPr>
        <w:ind w:left="3600" w:hanging="360"/>
      </w:pPr>
    </w:lvl>
    <w:lvl w:ilvl="5" w:tplc="979831B0" w:tentative="1">
      <w:start w:val="1"/>
      <w:numFmt w:val="lowerRoman"/>
      <w:lvlText w:val="%6."/>
      <w:lvlJc w:val="right"/>
      <w:pPr>
        <w:ind w:left="4320" w:hanging="180"/>
      </w:pPr>
    </w:lvl>
    <w:lvl w:ilvl="6" w:tplc="932A2B16" w:tentative="1">
      <w:start w:val="1"/>
      <w:numFmt w:val="decimal"/>
      <w:lvlText w:val="%7."/>
      <w:lvlJc w:val="left"/>
      <w:pPr>
        <w:ind w:left="5040" w:hanging="360"/>
      </w:pPr>
    </w:lvl>
    <w:lvl w:ilvl="7" w:tplc="4F8E5E14" w:tentative="1">
      <w:start w:val="1"/>
      <w:numFmt w:val="lowerLetter"/>
      <w:lvlText w:val="%8."/>
      <w:lvlJc w:val="left"/>
      <w:pPr>
        <w:ind w:left="5760" w:hanging="360"/>
      </w:pPr>
    </w:lvl>
    <w:lvl w:ilvl="8" w:tplc="7F9E6782" w:tentative="1">
      <w:start w:val="1"/>
      <w:numFmt w:val="lowerRoman"/>
      <w:lvlText w:val="%9."/>
      <w:lvlJc w:val="right"/>
      <w:pPr>
        <w:ind w:left="6480" w:hanging="180"/>
      </w:pPr>
    </w:lvl>
  </w:abstractNum>
  <w:abstractNum w:abstractNumId="84" w15:restartNumberingAfterBreak="0">
    <w:nsid w:val="63F74075"/>
    <w:multiLevelType w:val="multilevel"/>
    <w:tmpl w:val="07F8362A"/>
    <w:styleLink w:val="JacobsTable2List1"/>
    <w:lvl w:ilvl="0">
      <w:start w:val="1"/>
      <w:numFmt w:val="bullet"/>
      <w:lvlText w:val="§"/>
      <w:lvlJc w:val="left"/>
      <w:pPr>
        <w:tabs>
          <w:tab w:val="num" w:pos="567"/>
        </w:tabs>
        <w:ind w:left="567" w:hanging="283"/>
      </w:pPr>
      <w:rPr>
        <w:rFonts w:ascii="Wingdings" w:hAnsi="Wingdings" w:hint="default"/>
        <w:color w:val="auto"/>
      </w:rPr>
    </w:lvl>
    <w:lvl w:ilvl="1">
      <w:start w:val="1"/>
      <w:numFmt w:val="none"/>
      <w:lvlText w:val="%2"/>
      <w:lvlJc w:val="left"/>
      <w:pPr>
        <w:ind w:left="720" w:hanging="360"/>
      </w:pPr>
      <w:rPr>
        <w:rFonts w:hint="default"/>
      </w:rPr>
    </w:lvl>
    <w:lvl w:ilvl="2">
      <w:start w:val="1"/>
      <w:numFmt w:val="none"/>
      <w:lvlText w:val="%3"/>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85" w15:restartNumberingAfterBreak="0">
    <w:nsid w:val="648C21A0"/>
    <w:multiLevelType w:val="multilevel"/>
    <w:tmpl w:val="7644ADFA"/>
    <w:styleLink w:val="TIIListStyleRoman"/>
    <w:lvl w:ilvl="0">
      <w:start w:val="1"/>
      <w:numFmt w:val="lowerRoman"/>
      <w:pStyle w:val="TIIRomanLetterList"/>
      <w:lvlText w:val="%1."/>
      <w:lvlJc w:val="left"/>
      <w:pPr>
        <w:ind w:left="1559" w:hanging="357"/>
      </w:pPr>
      <w:rPr>
        <w:rFonts w:hint="default"/>
      </w:rPr>
    </w:lvl>
    <w:lvl w:ilvl="1">
      <w:start w:val="1"/>
      <w:numFmt w:val="lowerRoman"/>
      <w:pStyle w:val="TIIRomanLetterList2"/>
      <w:lvlText w:val="%2."/>
      <w:lvlJc w:val="left"/>
      <w:pPr>
        <w:ind w:left="1916" w:hanging="357"/>
      </w:pPr>
      <w:rPr>
        <w:rFonts w:hint="default"/>
      </w:rPr>
    </w:lvl>
    <w:lvl w:ilvl="2">
      <w:start w:val="1"/>
      <w:numFmt w:val="lowerRoman"/>
      <w:pStyle w:val="TIIRomanLetterList3"/>
      <w:lvlText w:val="%3."/>
      <w:lvlJc w:val="left"/>
      <w:pPr>
        <w:ind w:left="2274" w:hanging="358"/>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86" w15:restartNumberingAfterBreak="0">
    <w:nsid w:val="66FC26A6"/>
    <w:multiLevelType w:val="multilevel"/>
    <w:tmpl w:val="AAE0FFF2"/>
    <w:styleLink w:val="JacobsNumberedList31"/>
    <w:lvl w:ilvl="0">
      <w:start w:val="1"/>
      <w:numFmt w:val="lowerRoman"/>
      <w:lvlText w:val="%1."/>
      <w:lvlJc w:val="left"/>
      <w:pPr>
        <w:ind w:left="425" w:hanging="68"/>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7" w15:restartNumberingAfterBreak="0">
    <w:nsid w:val="6A242EBF"/>
    <w:multiLevelType w:val="multilevel"/>
    <w:tmpl w:val="80ACB8AE"/>
    <w:styleLink w:val="JacobsTable2NumberdList2"/>
    <w:lvl w:ilvl="0">
      <w:start w:val="1"/>
      <w:numFmt w:val="lowerLetter"/>
      <w:lvlText w:val="%1)"/>
      <w:lvlJc w:val="left"/>
      <w:pPr>
        <w:tabs>
          <w:tab w:val="num" w:pos="567"/>
        </w:tabs>
        <w:ind w:left="567" w:hanging="283"/>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88" w15:restartNumberingAfterBreak="0">
    <w:nsid w:val="6E080259"/>
    <w:multiLevelType w:val="multilevel"/>
    <w:tmpl w:val="254A0E6C"/>
    <w:numStyleLink w:val="CapabilityBullets"/>
  </w:abstractNum>
  <w:abstractNum w:abstractNumId="89" w15:restartNumberingAfterBreak="0">
    <w:nsid w:val="6F112AC4"/>
    <w:multiLevelType w:val="multilevel"/>
    <w:tmpl w:val="FEC0B31A"/>
    <w:styleLink w:val="TIIListStyleTableRoman"/>
    <w:lvl w:ilvl="0">
      <w:start w:val="1"/>
      <w:numFmt w:val="lowerRoman"/>
      <w:pStyle w:val="TIITableRomanLetter"/>
      <w:lvlText w:val="%1."/>
      <w:lvlJc w:val="left"/>
      <w:pPr>
        <w:ind w:left="360" w:hanging="360"/>
      </w:pPr>
      <w:rPr>
        <w:rFonts w:hint="default"/>
      </w:rPr>
    </w:lvl>
    <w:lvl w:ilvl="1">
      <w:start w:val="1"/>
      <w:numFmt w:val="lowerRoman"/>
      <w:pStyle w:val="TIITableRomanLetter2"/>
      <w:lvlText w:val="%2."/>
      <w:lvlJc w:val="left"/>
      <w:pPr>
        <w:ind w:left="720" w:hanging="360"/>
      </w:pPr>
      <w:rPr>
        <w:rFonts w:hint="default"/>
      </w:rPr>
    </w:lvl>
    <w:lvl w:ilvl="2">
      <w:start w:val="1"/>
      <w:numFmt w:val="lowerRoman"/>
      <w:pStyle w:val="TIITableRomanLett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0" w15:restartNumberingAfterBreak="0">
    <w:nsid w:val="6F7D6216"/>
    <w:multiLevelType w:val="multilevel"/>
    <w:tmpl w:val="F3E2DA6E"/>
    <w:styleLink w:val="JacobsSmallTableList1"/>
    <w:lvl w:ilvl="0">
      <w:start w:val="1"/>
      <w:numFmt w:val="bullet"/>
      <w:lvlText w:val="§"/>
      <w:lvlJc w:val="left"/>
      <w:pPr>
        <w:ind w:left="284" w:hanging="284"/>
      </w:pPr>
      <w:rPr>
        <w:rFonts w:ascii="Wingdings" w:hAnsi="Wingdings" w:hint="default"/>
        <w:color w:val="auto"/>
      </w:rPr>
    </w:lvl>
    <w:lvl w:ilvl="1">
      <w:start w:val="1"/>
      <w:numFmt w:val="none"/>
      <w:lvlText w:val=""/>
      <w:lvlJc w:val="left"/>
      <w:pPr>
        <w:ind w:left="284" w:hanging="284"/>
      </w:pPr>
      <w:rPr>
        <w:rFonts w:hint="default"/>
      </w:rPr>
    </w:lvl>
    <w:lvl w:ilvl="2">
      <w:start w:val="1"/>
      <w:numFmt w:val="none"/>
      <w:lvlRestart w:val="1"/>
      <w:lvlText w:val=""/>
      <w:lvlJc w:val="left"/>
      <w:pPr>
        <w:ind w:left="284" w:hanging="284"/>
      </w:pPr>
      <w:rPr>
        <w:rFonts w:hint="default"/>
      </w:rPr>
    </w:lvl>
    <w:lvl w:ilvl="3">
      <w:start w:val="1"/>
      <w:numFmt w:val="none"/>
      <w:lvlRestart w:val="1"/>
      <w:lvlText w:val=""/>
      <w:lvlJc w:val="left"/>
      <w:pPr>
        <w:ind w:left="284" w:hanging="284"/>
      </w:pPr>
      <w:rPr>
        <w:rFonts w:hint="default"/>
      </w:rPr>
    </w:lvl>
    <w:lvl w:ilvl="4">
      <w:start w:val="1"/>
      <w:numFmt w:val="none"/>
      <w:lvlRestart w:val="1"/>
      <w:lvlText w:val=""/>
      <w:lvlJc w:val="left"/>
      <w:pPr>
        <w:ind w:left="284" w:hanging="284"/>
      </w:pPr>
      <w:rPr>
        <w:rFonts w:hint="default"/>
      </w:rPr>
    </w:lvl>
    <w:lvl w:ilvl="5">
      <w:start w:val="1"/>
      <w:numFmt w:val="none"/>
      <w:lvlRestart w:val="1"/>
      <w:lvlText w:val=""/>
      <w:lvlJc w:val="left"/>
      <w:pPr>
        <w:ind w:left="284" w:hanging="284"/>
      </w:pPr>
      <w:rPr>
        <w:rFonts w:hint="default"/>
      </w:rPr>
    </w:lvl>
    <w:lvl w:ilvl="6">
      <w:start w:val="1"/>
      <w:numFmt w:val="none"/>
      <w:lvlRestart w:val="1"/>
      <w:lvlText w:val=""/>
      <w:lvlJc w:val="left"/>
      <w:pPr>
        <w:ind w:left="284" w:hanging="284"/>
      </w:pPr>
      <w:rPr>
        <w:rFonts w:hint="default"/>
      </w:rPr>
    </w:lvl>
    <w:lvl w:ilvl="7">
      <w:start w:val="1"/>
      <w:numFmt w:val="none"/>
      <w:lvlRestart w:val="1"/>
      <w:lvlText w:val=""/>
      <w:lvlJc w:val="left"/>
      <w:pPr>
        <w:ind w:left="284" w:hanging="284"/>
      </w:pPr>
      <w:rPr>
        <w:rFonts w:hint="default"/>
      </w:rPr>
    </w:lvl>
    <w:lvl w:ilvl="8">
      <w:start w:val="1"/>
      <w:numFmt w:val="none"/>
      <w:lvlRestart w:val="1"/>
      <w:lvlText w:val=""/>
      <w:lvlJc w:val="left"/>
      <w:pPr>
        <w:ind w:left="284" w:hanging="284"/>
      </w:pPr>
      <w:rPr>
        <w:rFonts w:hint="default"/>
      </w:rPr>
    </w:lvl>
  </w:abstractNum>
  <w:abstractNum w:abstractNumId="91" w15:restartNumberingAfterBreak="0">
    <w:nsid w:val="70FC4710"/>
    <w:multiLevelType w:val="multilevel"/>
    <w:tmpl w:val="638A0788"/>
    <w:styleLink w:val="TIIListStyleTableLetter"/>
    <w:lvl w:ilvl="0">
      <w:start w:val="1"/>
      <w:numFmt w:val="lowerLetter"/>
      <w:pStyle w:val="TIITableLetter"/>
      <w:lvlText w:val="%1)"/>
      <w:lvlJc w:val="left"/>
      <w:pPr>
        <w:ind w:left="360" w:hanging="360"/>
      </w:pPr>
      <w:rPr>
        <w:rFonts w:hint="default"/>
      </w:rPr>
    </w:lvl>
    <w:lvl w:ilvl="1">
      <w:start w:val="1"/>
      <w:numFmt w:val="lowerLetter"/>
      <w:pStyle w:val="TIITableLetter2"/>
      <w:lvlText w:val="%2)"/>
      <w:lvlJc w:val="left"/>
      <w:pPr>
        <w:ind w:left="720" w:hanging="360"/>
      </w:pPr>
      <w:rPr>
        <w:rFonts w:hint="default"/>
      </w:rPr>
    </w:lvl>
    <w:lvl w:ilvl="2">
      <w:start w:val="1"/>
      <w:numFmt w:val="lowerLetter"/>
      <w:pStyle w:val="TIITableLetter3"/>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2" w15:restartNumberingAfterBreak="0">
    <w:nsid w:val="733B6855"/>
    <w:multiLevelType w:val="hybridMultilevel"/>
    <w:tmpl w:val="68F296FE"/>
    <w:lvl w:ilvl="0" w:tplc="CA3E4538">
      <w:start w:val="1"/>
      <w:numFmt w:val="bullet"/>
      <w:pStyle w:val="ContentBulletsRound"/>
      <w:lvlText w:val=""/>
      <w:lvlJc w:val="left"/>
      <w:pPr>
        <w:ind w:left="1418" w:hanging="851"/>
      </w:pPr>
      <w:rPr>
        <w:rFonts w:ascii="Symbol" w:hAnsi="Symbol" w:hint="default"/>
      </w:rPr>
    </w:lvl>
    <w:lvl w:ilvl="1" w:tplc="FDA8B1F8" w:tentative="1">
      <w:start w:val="1"/>
      <w:numFmt w:val="bullet"/>
      <w:lvlText w:val="o"/>
      <w:lvlJc w:val="left"/>
      <w:pPr>
        <w:ind w:left="1440" w:hanging="360"/>
      </w:pPr>
      <w:rPr>
        <w:rFonts w:ascii="Courier New" w:hAnsi="Courier New" w:hint="default"/>
      </w:rPr>
    </w:lvl>
    <w:lvl w:ilvl="2" w:tplc="1A6265B6" w:tentative="1">
      <w:start w:val="1"/>
      <w:numFmt w:val="bullet"/>
      <w:lvlText w:val=""/>
      <w:lvlJc w:val="left"/>
      <w:pPr>
        <w:ind w:left="2160" w:hanging="360"/>
      </w:pPr>
      <w:rPr>
        <w:rFonts w:ascii="Wingdings" w:hAnsi="Wingdings" w:hint="default"/>
      </w:rPr>
    </w:lvl>
    <w:lvl w:ilvl="3" w:tplc="8FF64460" w:tentative="1">
      <w:start w:val="1"/>
      <w:numFmt w:val="bullet"/>
      <w:lvlText w:val=""/>
      <w:lvlJc w:val="left"/>
      <w:pPr>
        <w:ind w:left="2880" w:hanging="360"/>
      </w:pPr>
      <w:rPr>
        <w:rFonts w:ascii="Symbol" w:hAnsi="Symbol" w:hint="default"/>
      </w:rPr>
    </w:lvl>
    <w:lvl w:ilvl="4" w:tplc="7C30A48C" w:tentative="1">
      <w:start w:val="1"/>
      <w:numFmt w:val="bullet"/>
      <w:lvlText w:val="o"/>
      <w:lvlJc w:val="left"/>
      <w:pPr>
        <w:ind w:left="3600" w:hanging="360"/>
      </w:pPr>
      <w:rPr>
        <w:rFonts w:ascii="Courier New" w:hAnsi="Courier New" w:hint="default"/>
      </w:rPr>
    </w:lvl>
    <w:lvl w:ilvl="5" w:tplc="2A463226" w:tentative="1">
      <w:start w:val="1"/>
      <w:numFmt w:val="bullet"/>
      <w:lvlText w:val=""/>
      <w:lvlJc w:val="left"/>
      <w:pPr>
        <w:ind w:left="4320" w:hanging="360"/>
      </w:pPr>
      <w:rPr>
        <w:rFonts w:ascii="Wingdings" w:hAnsi="Wingdings" w:hint="default"/>
      </w:rPr>
    </w:lvl>
    <w:lvl w:ilvl="6" w:tplc="284E93BE" w:tentative="1">
      <w:start w:val="1"/>
      <w:numFmt w:val="bullet"/>
      <w:lvlText w:val=""/>
      <w:lvlJc w:val="left"/>
      <w:pPr>
        <w:ind w:left="5040" w:hanging="360"/>
      </w:pPr>
      <w:rPr>
        <w:rFonts w:ascii="Symbol" w:hAnsi="Symbol" w:hint="default"/>
      </w:rPr>
    </w:lvl>
    <w:lvl w:ilvl="7" w:tplc="56F436C0" w:tentative="1">
      <w:start w:val="1"/>
      <w:numFmt w:val="bullet"/>
      <w:lvlText w:val="o"/>
      <w:lvlJc w:val="left"/>
      <w:pPr>
        <w:ind w:left="5760" w:hanging="360"/>
      </w:pPr>
      <w:rPr>
        <w:rFonts w:ascii="Courier New" w:hAnsi="Courier New" w:hint="default"/>
      </w:rPr>
    </w:lvl>
    <w:lvl w:ilvl="8" w:tplc="BABC7322" w:tentative="1">
      <w:start w:val="1"/>
      <w:numFmt w:val="bullet"/>
      <w:lvlText w:val=""/>
      <w:lvlJc w:val="left"/>
      <w:pPr>
        <w:ind w:left="6480" w:hanging="360"/>
      </w:pPr>
      <w:rPr>
        <w:rFonts w:ascii="Wingdings" w:hAnsi="Wingdings" w:hint="default"/>
      </w:rPr>
    </w:lvl>
  </w:abstractNum>
  <w:abstractNum w:abstractNumId="93" w15:restartNumberingAfterBreak="0">
    <w:nsid w:val="78E414E3"/>
    <w:multiLevelType w:val="multilevel"/>
    <w:tmpl w:val="236EAA64"/>
    <w:numStyleLink w:val="TIIListStyleNumbers"/>
  </w:abstractNum>
  <w:abstractNum w:abstractNumId="94" w15:restartNumberingAfterBreak="0">
    <w:nsid w:val="7BD455B9"/>
    <w:multiLevelType w:val="multilevel"/>
    <w:tmpl w:val="7AF82392"/>
    <w:styleLink w:val="AppendixHeadings"/>
    <w:lvl w:ilvl="0">
      <w:start w:val="1"/>
      <w:numFmt w:val="upperLetter"/>
      <w:suff w:val="space"/>
      <w:lvlText w:val="Appendix %1."/>
      <w:lvlJc w:val="left"/>
      <w:pPr>
        <w:ind w:left="1985" w:hanging="1985"/>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134" w:hanging="1134"/>
      </w:pPr>
      <w:rPr>
        <w:rFonts w:hint="default"/>
      </w:rPr>
    </w:lvl>
    <w:lvl w:ilvl="8">
      <w:start w:val="1"/>
      <w:numFmt w:val="decimal"/>
      <w:lvlText w:val="%1.%2.%3.%4.%5.%6.%7.%8.%9"/>
      <w:lvlJc w:val="left"/>
      <w:pPr>
        <w:ind w:left="1134" w:hanging="1134"/>
      </w:pPr>
      <w:rPr>
        <w:rFonts w:hint="default"/>
      </w:rPr>
    </w:lvl>
  </w:abstractNum>
  <w:abstractNum w:abstractNumId="95" w15:restartNumberingAfterBreak="0">
    <w:nsid w:val="7F216990"/>
    <w:multiLevelType w:val="multilevel"/>
    <w:tmpl w:val="0406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652515850">
    <w:abstractNumId w:val="44"/>
  </w:num>
  <w:num w:numId="2" w16cid:durableId="1696924051">
    <w:abstractNumId w:val="95"/>
  </w:num>
  <w:num w:numId="3" w16cid:durableId="459691993">
    <w:abstractNumId w:val="23"/>
  </w:num>
  <w:num w:numId="4" w16cid:durableId="543101680">
    <w:abstractNumId w:val="5"/>
  </w:num>
  <w:num w:numId="5" w16cid:durableId="1984657412">
    <w:abstractNumId w:val="21"/>
  </w:num>
  <w:num w:numId="6" w16cid:durableId="1379470594">
    <w:abstractNumId w:val="3"/>
  </w:num>
  <w:num w:numId="7" w16cid:durableId="708533536">
    <w:abstractNumId w:val="2"/>
  </w:num>
  <w:num w:numId="8" w16cid:durableId="991910622">
    <w:abstractNumId w:val="1"/>
  </w:num>
  <w:num w:numId="9" w16cid:durableId="896892345">
    <w:abstractNumId w:val="0"/>
  </w:num>
  <w:num w:numId="10" w16cid:durableId="1416393402">
    <w:abstractNumId w:val="77"/>
  </w:num>
  <w:num w:numId="11" w16cid:durableId="1197084618">
    <w:abstractNumId w:val="54"/>
  </w:num>
  <w:num w:numId="12" w16cid:durableId="1235358328">
    <w:abstractNumId w:val="39"/>
  </w:num>
  <w:num w:numId="13" w16cid:durableId="655693517">
    <w:abstractNumId w:val="75"/>
  </w:num>
  <w:num w:numId="14" w16cid:durableId="593712158">
    <w:abstractNumId w:val="85"/>
  </w:num>
  <w:num w:numId="15" w16cid:durableId="878975476">
    <w:abstractNumId w:val="76"/>
  </w:num>
  <w:num w:numId="16" w16cid:durableId="445854886">
    <w:abstractNumId w:val="69"/>
  </w:num>
  <w:num w:numId="17" w16cid:durableId="714307679">
    <w:abstractNumId w:val="4"/>
  </w:num>
  <w:num w:numId="18" w16cid:durableId="865213997">
    <w:abstractNumId w:val="64"/>
  </w:num>
  <w:num w:numId="19" w16cid:durableId="1576083743">
    <w:abstractNumId w:val="25"/>
  </w:num>
  <w:num w:numId="20" w16cid:durableId="879706356">
    <w:abstractNumId w:val="42"/>
  </w:num>
  <w:num w:numId="21" w16cid:durableId="1983731298">
    <w:abstractNumId w:val="49"/>
  </w:num>
  <w:num w:numId="22" w16cid:durableId="1930582665">
    <w:abstractNumId w:val="24"/>
  </w:num>
  <w:num w:numId="23" w16cid:durableId="1578788053">
    <w:abstractNumId w:val="93"/>
  </w:num>
  <w:num w:numId="24" w16cid:durableId="1372924074">
    <w:abstractNumId w:val="53"/>
  </w:num>
  <w:num w:numId="25" w16cid:durableId="1251546181">
    <w:abstractNumId w:val="8"/>
    <w:lvlOverride w:ilvl="1">
      <w:lvl w:ilvl="1">
        <w:start w:val="1"/>
        <w:numFmt w:val="decimal"/>
        <w:pStyle w:val="Heading2"/>
        <w:lvlText w:val="%1.%2"/>
        <w:lvlJc w:val="left"/>
        <w:pPr>
          <w:ind w:left="1134" w:hanging="1134"/>
        </w:pPr>
        <w:rPr>
          <w:rFonts w:hint="default"/>
          <w:b/>
          <w:i w:val="0"/>
          <w:color w:val="auto"/>
          <w:sz w:val="28"/>
          <w:szCs w:val="28"/>
        </w:rPr>
      </w:lvl>
    </w:lvlOverride>
    <w:lvlOverride w:ilvl="2">
      <w:lvl w:ilvl="2">
        <w:start w:val="1"/>
        <w:numFmt w:val="decimal"/>
        <w:pStyle w:val="Heading3"/>
        <w:lvlText w:val="%1.%2.%3"/>
        <w:lvlJc w:val="left"/>
        <w:pPr>
          <w:ind w:left="1134" w:hanging="1134"/>
        </w:pPr>
        <w:rPr>
          <w:rFonts w:hint="default"/>
          <w:b/>
          <w:i w:val="0"/>
          <w:color w:val="auto"/>
          <w:sz w:val="24"/>
          <w:szCs w:val="24"/>
        </w:rPr>
      </w:lvl>
    </w:lvlOverride>
  </w:num>
  <w:num w:numId="26" w16cid:durableId="1167281043">
    <w:abstractNumId w:val="34"/>
    <w:lvlOverride w:ilvl="0">
      <w:lvl w:ilvl="0">
        <w:start w:val="1"/>
        <w:numFmt w:val="upperLetter"/>
        <w:pStyle w:val="Heading6"/>
        <w:suff w:val="space"/>
        <w:lvlText w:val="Appendix %1"/>
        <w:lvlJc w:val="left"/>
        <w:pPr>
          <w:ind w:left="0" w:firstLine="0"/>
        </w:pPr>
        <w:rPr>
          <w:rFonts w:asciiTheme="majorHAnsi" w:hAnsiTheme="majorHAnsi" w:hint="default"/>
          <w:b/>
          <w:bCs w:val="0"/>
          <w:i w:val="0"/>
          <w:iCs w:val="0"/>
          <w:caps w:val="0"/>
          <w:smallCaps w:val="0"/>
          <w:strike w:val="0"/>
          <w:dstrike w:val="0"/>
          <w:noProof w:val="0"/>
          <w:vanish w:val="0"/>
          <w:color w:val="000000"/>
          <w:spacing w:val="0"/>
          <w:kern w:val="0"/>
          <w:position w:val="0"/>
          <w:sz w:val="36"/>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Override>
  </w:num>
  <w:num w:numId="27" w16cid:durableId="1568564996">
    <w:abstractNumId w:val="74"/>
  </w:num>
  <w:num w:numId="28" w16cid:durableId="255476852">
    <w:abstractNumId w:val="31"/>
  </w:num>
  <w:num w:numId="29" w16cid:durableId="701367008">
    <w:abstractNumId w:val="35"/>
  </w:num>
  <w:num w:numId="30" w16cid:durableId="1497769879">
    <w:abstractNumId w:val="82"/>
  </w:num>
  <w:num w:numId="31" w16cid:durableId="1414622490">
    <w:abstractNumId w:val="70"/>
  </w:num>
  <w:num w:numId="32" w16cid:durableId="814762859">
    <w:abstractNumId w:val="83"/>
  </w:num>
  <w:num w:numId="33" w16cid:durableId="1502428791">
    <w:abstractNumId w:val="56"/>
  </w:num>
  <w:num w:numId="34" w16cid:durableId="598758787">
    <w:abstractNumId w:val="68"/>
  </w:num>
  <w:num w:numId="35" w16cid:durableId="197478141">
    <w:abstractNumId w:val="72"/>
  </w:num>
  <w:num w:numId="36" w16cid:durableId="1299144596">
    <w:abstractNumId w:val="18"/>
  </w:num>
  <w:num w:numId="37" w16cid:durableId="942223446">
    <w:abstractNumId w:val="9"/>
  </w:num>
  <w:num w:numId="38" w16cid:durableId="1191070372">
    <w:abstractNumId w:val="19"/>
  </w:num>
  <w:num w:numId="39" w16cid:durableId="402064708">
    <w:abstractNumId w:val="33"/>
  </w:num>
  <w:num w:numId="40" w16cid:durableId="1895189071">
    <w:abstractNumId w:val="37"/>
  </w:num>
  <w:num w:numId="41" w16cid:durableId="972104511">
    <w:abstractNumId w:val="22"/>
  </w:num>
  <w:num w:numId="42" w16cid:durableId="1533572115">
    <w:abstractNumId w:val="94"/>
  </w:num>
  <w:num w:numId="43" w16cid:durableId="56558142">
    <w:abstractNumId w:val="26"/>
  </w:num>
  <w:num w:numId="44" w16cid:durableId="762183761">
    <w:abstractNumId w:val="60"/>
  </w:num>
  <w:num w:numId="45" w16cid:durableId="1304852475">
    <w:abstractNumId w:val="88"/>
  </w:num>
  <w:num w:numId="46" w16cid:durableId="490947298">
    <w:abstractNumId w:val="55"/>
  </w:num>
  <w:num w:numId="47" w16cid:durableId="2140293574">
    <w:abstractNumId w:val="38"/>
  </w:num>
  <w:num w:numId="48" w16cid:durableId="2118333509">
    <w:abstractNumId w:val="80"/>
  </w:num>
  <w:num w:numId="49" w16cid:durableId="148182827">
    <w:abstractNumId w:val="81"/>
  </w:num>
  <w:num w:numId="50" w16cid:durableId="511337315">
    <w:abstractNumId w:val="59"/>
  </w:num>
  <w:num w:numId="51" w16cid:durableId="1647782701">
    <w:abstractNumId w:val="36"/>
  </w:num>
  <w:num w:numId="52" w16cid:durableId="1029726110">
    <w:abstractNumId w:val="67"/>
  </w:num>
  <w:num w:numId="53" w16cid:durableId="911812579">
    <w:abstractNumId w:val="12"/>
  </w:num>
  <w:num w:numId="54" w16cid:durableId="1968588375">
    <w:abstractNumId w:val="13"/>
  </w:num>
  <w:num w:numId="55" w16cid:durableId="1394427969">
    <w:abstractNumId w:val="46"/>
  </w:num>
  <w:num w:numId="56" w16cid:durableId="58865531">
    <w:abstractNumId w:val="58"/>
  </w:num>
  <w:num w:numId="57" w16cid:durableId="63383951">
    <w:abstractNumId w:val="52"/>
  </w:num>
  <w:num w:numId="58" w16cid:durableId="710882870">
    <w:abstractNumId w:val="92"/>
  </w:num>
  <w:num w:numId="59" w16cid:durableId="1831678213">
    <w:abstractNumId w:val="40"/>
  </w:num>
  <w:num w:numId="60" w16cid:durableId="2057194159">
    <w:abstractNumId w:val="6"/>
  </w:num>
  <w:num w:numId="61" w16cid:durableId="1987663743">
    <w:abstractNumId w:val="11"/>
  </w:num>
  <w:num w:numId="62" w16cid:durableId="889994698">
    <w:abstractNumId w:val="30"/>
  </w:num>
  <w:num w:numId="63" w16cid:durableId="947390255">
    <w:abstractNumId w:val="62"/>
  </w:num>
  <w:num w:numId="64" w16cid:durableId="770204654">
    <w:abstractNumId w:val="7"/>
  </w:num>
  <w:num w:numId="65" w16cid:durableId="1598557548">
    <w:abstractNumId w:val="57"/>
  </w:num>
  <w:num w:numId="66" w16cid:durableId="1763062536">
    <w:abstractNumId w:val="90"/>
  </w:num>
  <w:num w:numId="67" w16cid:durableId="1373723035">
    <w:abstractNumId w:val="14"/>
  </w:num>
  <w:num w:numId="68" w16cid:durableId="1019544888">
    <w:abstractNumId w:val="27"/>
  </w:num>
  <w:num w:numId="69" w16cid:durableId="1360860985">
    <w:abstractNumId w:val="51"/>
  </w:num>
  <w:num w:numId="70" w16cid:durableId="1873806645">
    <w:abstractNumId w:val="28"/>
  </w:num>
  <w:num w:numId="71" w16cid:durableId="645626909">
    <w:abstractNumId w:val="79"/>
  </w:num>
  <w:num w:numId="72" w16cid:durableId="1392268984">
    <w:abstractNumId w:val="15"/>
  </w:num>
  <w:num w:numId="73" w16cid:durableId="234361493">
    <w:abstractNumId w:val="48"/>
  </w:num>
  <w:num w:numId="74" w16cid:durableId="1781533522">
    <w:abstractNumId w:val="32"/>
  </w:num>
  <w:num w:numId="75" w16cid:durableId="553539063">
    <w:abstractNumId w:val="61"/>
  </w:num>
  <w:num w:numId="76" w16cid:durableId="1579360399">
    <w:abstractNumId w:val="10"/>
  </w:num>
  <w:num w:numId="77" w16cid:durableId="1767338264">
    <w:abstractNumId w:val="47"/>
  </w:num>
  <w:num w:numId="78" w16cid:durableId="1904024923">
    <w:abstractNumId w:val="65"/>
  </w:num>
  <w:num w:numId="79" w16cid:durableId="366105158">
    <w:abstractNumId w:val="86"/>
  </w:num>
  <w:num w:numId="80" w16cid:durableId="1683896935">
    <w:abstractNumId w:val="29"/>
  </w:num>
  <w:num w:numId="81" w16cid:durableId="1900553005">
    <w:abstractNumId w:val="73"/>
  </w:num>
  <w:num w:numId="82" w16cid:durableId="394477136">
    <w:abstractNumId w:val="78"/>
  </w:num>
  <w:num w:numId="83" w16cid:durableId="1346009131">
    <w:abstractNumId w:val="63"/>
  </w:num>
  <w:num w:numId="84" w16cid:durableId="1206527750">
    <w:abstractNumId w:val="45"/>
  </w:num>
  <w:num w:numId="85" w16cid:durableId="2036955977">
    <w:abstractNumId w:val="84"/>
  </w:num>
  <w:num w:numId="86" w16cid:durableId="606086757">
    <w:abstractNumId w:val="50"/>
  </w:num>
  <w:num w:numId="87" w16cid:durableId="318995707">
    <w:abstractNumId w:val="87"/>
  </w:num>
  <w:num w:numId="88" w16cid:durableId="562764440">
    <w:abstractNumId w:val="17"/>
  </w:num>
  <w:num w:numId="89" w16cid:durableId="623195885">
    <w:abstractNumId w:val="41"/>
  </w:num>
  <w:num w:numId="90" w16cid:durableId="1317689602">
    <w:abstractNumId w:val="43"/>
  </w:num>
  <w:num w:numId="91" w16cid:durableId="2065714626">
    <w:abstractNumId w:val="66"/>
  </w:num>
  <w:num w:numId="92" w16cid:durableId="2078169560">
    <w:abstractNumId w:val="20"/>
  </w:num>
  <w:num w:numId="93" w16cid:durableId="1519931538">
    <w:abstractNumId w:val="16"/>
  </w:num>
  <w:num w:numId="94" w16cid:durableId="417361542">
    <w:abstractNumId w:val="8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5" w16cid:durableId="321935432">
    <w:abstractNumId w:val="9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16cid:durableId="193809542">
    <w:abstractNumId w:val="8"/>
  </w:num>
  <w:num w:numId="97" w16cid:durableId="1694069644">
    <w:abstractNumId w:val="89"/>
  </w:num>
  <w:num w:numId="98" w16cid:durableId="627400535">
    <w:abstractNumId w:val="91"/>
  </w:num>
  <w:num w:numId="99" w16cid:durableId="1911692123">
    <w:abstractNumId w:val="71"/>
    <w:lvlOverride w:ilvl="0">
      <w:lvl w:ilvl="0">
        <w:start w:val="1"/>
        <w:numFmt w:val="decimal"/>
        <w:lvlText w:val="%1."/>
        <w:lvlJc w:val="left"/>
        <w:pPr>
          <w:ind w:left="1134" w:hanging="1134"/>
        </w:pPr>
        <w:rPr>
          <w:rFonts w:hint="default"/>
          <w:b/>
          <w:i w:val="0"/>
          <w:color w:val="auto"/>
          <w:sz w:val="36"/>
          <w:szCs w:val="26"/>
        </w:rPr>
      </w:lvl>
    </w:lvlOverride>
    <w:lvlOverride w:ilvl="1">
      <w:lvl w:ilvl="1">
        <w:start w:val="1"/>
        <w:numFmt w:val="decimal"/>
        <w:lvlText w:val="%1.%2"/>
        <w:lvlJc w:val="left"/>
        <w:pPr>
          <w:ind w:left="1134" w:hanging="1134"/>
        </w:pPr>
        <w:rPr>
          <w:rFonts w:hint="default"/>
        </w:rPr>
      </w:lvl>
    </w:lvlOverride>
    <w:lvlOverride w:ilvl="2">
      <w:lvl w:ilvl="2">
        <w:start w:val="1"/>
        <w:numFmt w:val="decimal"/>
        <w:lvlText w:val="%1.%2.%3"/>
        <w:lvlJc w:val="left"/>
        <w:pPr>
          <w:ind w:left="1134" w:hanging="1134"/>
        </w:pPr>
        <w:rPr>
          <w:rFonts w:hint="default"/>
        </w:rPr>
      </w:lvl>
    </w:lvlOverride>
    <w:lvlOverride w:ilvl="3">
      <w:lvl w:ilvl="3">
        <w:start w:val="1"/>
        <w:numFmt w:val="decimal"/>
        <w:lvlText w:val="%1.%2.%3.%4"/>
        <w:lvlJc w:val="left"/>
        <w:pPr>
          <w:ind w:left="1134" w:hanging="1134"/>
        </w:pPr>
        <w:rPr>
          <w:rFonts w:hint="default"/>
        </w:rPr>
      </w:lvl>
    </w:lvlOverride>
    <w:lvlOverride w:ilvl="4">
      <w:lvl w:ilvl="4">
        <w:start w:val="1"/>
        <w:numFmt w:val="decimal"/>
        <w:lvlText w:val="%1.%2.%3.%4.%5"/>
        <w:lvlJc w:val="left"/>
        <w:pPr>
          <w:ind w:left="1134" w:hanging="1134"/>
        </w:pPr>
        <w:rPr>
          <w:rFonts w:hint="default"/>
        </w:rPr>
      </w:lvl>
    </w:lvlOverride>
    <w:lvlOverride w:ilvl="5">
      <w:lvl w:ilvl="5">
        <w:start w:val="1"/>
        <w:numFmt w:val="none"/>
        <w:lvlText w:val=""/>
        <w:lvlJc w:val="left"/>
        <w:pPr>
          <w:ind w:left="1134" w:hanging="1134"/>
        </w:pPr>
        <w:rPr>
          <w:rFonts w:hint="default"/>
        </w:rPr>
      </w:lvl>
    </w:lvlOverride>
    <w:lvlOverride w:ilvl="6">
      <w:lvl w:ilvl="6">
        <w:start w:val="1"/>
        <w:numFmt w:val="none"/>
        <w:lvlText w:val=""/>
        <w:lvlJc w:val="left"/>
        <w:pPr>
          <w:ind w:left="1134" w:hanging="1134"/>
        </w:pPr>
        <w:rPr>
          <w:rFonts w:hint="default"/>
        </w:rPr>
      </w:lvl>
    </w:lvlOverride>
    <w:lvlOverride w:ilvl="7">
      <w:lvl w:ilvl="7">
        <w:start w:val="1"/>
        <w:numFmt w:val="none"/>
        <w:lvlText w:val=""/>
        <w:lvlJc w:val="left"/>
        <w:pPr>
          <w:ind w:left="1134" w:hanging="1134"/>
        </w:pPr>
        <w:rPr>
          <w:rFonts w:hint="default"/>
        </w:rPr>
      </w:lvl>
    </w:lvlOverride>
    <w:lvlOverride w:ilvl="8">
      <w:lvl w:ilvl="8">
        <w:start w:val="1"/>
        <w:numFmt w:val="none"/>
        <w:lvlText w:val=""/>
        <w:lvlJc w:val="left"/>
        <w:pPr>
          <w:ind w:left="1134" w:hanging="1134"/>
        </w:pPr>
        <w:rPr>
          <w:rFonts w:hint="default"/>
        </w:rPr>
      </w:lvl>
    </w:lvlOverride>
  </w:num>
  <w:numIdMacAtCleanup w:val="9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3"/>
  <w:proofState w:spelling="clean" w:grammar="clean"/>
  <w:attachedTemplate r:id="rId1"/>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defaultTableStyle w:val="TIITableDefault"/>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085D"/>
    <w:rsid w:val="000014CE"/>
    <w:rsid w:val="000020DD"/>
    <w:rsid w:val="0000263E"/>
    <w:rsid w:val="00002C61"/>
    <w:rsid w:val="000030F0"/>
    <w:rsid w:val="00003795"/>
    <w:rsid w:val="00003B3A"/>
    <w:rsid w:val="00004455"/>
    <w:rsid w:val="00004F6E"/>
    <w:rsid w:val="000074AE"/>
    <w:rsid w:val="00010725"/>
    <w:rsid w:val="00011B28"/>
    <w:rsid w:val="00012641"/>
    <w:rsid w:val="000130B9"/>
    <w:rsid w:val="00013182"/>
    <w:rsid w:val="000135B6"/>
    <w:rsid w:val="00013672"/>
    <w:rsid w:val="00014BA2"/>
    <w:rsid w:val="00014D06"/>
    <w:rsid w:val="00015DA9"/>
    <w:rsid w:val="00017541"/>
    <w:rsid w:val="00017FCB"/>
    <w:rsid w:val="000215F4"/>
    <w:rsid w:val="00021E6F"/>
    <w:rsid w:val="00023058"/>
    <w:rsid w:val="000244FD"/>
    <w:rsid w:val="00026EFC"/>
    <w:rsid w:val="00027087"/>
    <w:rsid w:val="00027E11"/>
    <w:rsid w:val="000305B0"/>
    <w:rsid w:val="00031741"/>
    <w:rsid w:val="00032770"/>
    <w:rsid w:val="00032AA7"/>
    <w:rsid w:val="0003329A"/>
    <w:rsid w:val="00033354"/>
    <w:rsid w:val="000339D4"/>
    <w:rsid w:val="00034027"/>
    <w:rsid w:val="00034FC8"/>
    <w:rsid w:val="0003507B"/>
    <w:rsid w:val="00035277"/>
    <w:rsid w:val="000361D6"/>
    <w:rsid w:val="00036442"/>
    <w:rsid w:val="00037908"/>
    <w:rsid w:val="00037AB3"/>
    <w:rsid w:val="00041F9E"/>
    <w:rsid w:val="00043907"/>
    <w:rsid w:val="00044708"/>
    <w:rsid w:val="000472A2"/>
    <w:rsid w:val="00047BDC"/>
    <w:rsid w:val="000513F9"/>
    <w:rsid w:val="0005152D"/>
    <w:rsid w:val="0005423E"/>
    <w:rsid w:val="0005610D"/>
    <w:rsid w:val="00056269"/>
    <w:rsid w:val="000569C3"/>
    <w:rsid w:val="000575C0"/>
    <w:rsid w:val="00057922"/>
    <w:rsid w:val="000620C7"/>
    <w:rsid w:val="000653F1"/>
    <w:rsid w:val="00065930"/>
    <w:rsid w:val="00066577"/>
    <w:rsid w:val="00066FA6"/>
    <w:rsid w:val="000673E5"/>
    <w:rsid w:val="00070948"/>
    <w:rsid w:val="00070B41"/>
    <w:rsid w:val="00072890"/>
    <w:rsid w:val="000738AD"/>
    <w:rsid w:val="000750AD"/>
    <w:rsid w:val="0007525D"/>
    <w:rsid w:val="00077091"/>
    <w:rsid w:val="00080650"/>
    <w:rsid w:val="00081C5E"/>
    <w:rsid w:val="00082DBA"/>
    <w:rsid w:val="00085CD7"/>
    <w:rsid w:val="00086233"/>
    <w:rsid w:val="0008653D"/>
    <w:rsid w:val="00086594"/>
    <w:rsid w:val="00090261"/>
    <w:rsid w:val="00090277"/>
    <w:rsid w:val="00090B8A"/>
    <w:rsid w:val="000911F5"/>
    <w:rsid w:val="00092DDF"/>
    <w:rsid w:val="00094084"/>
    <w:rsid w:val="00094BFD"/>
    <w:rsid w:val="00094D13"/>
    <w:rsid w:val="000971CF"/>
    <w:rsid w:val="000A09AC"/>
    <w:rsid w:val="000A0CA8"/>
    <w:rsid w:val="000A1332"/>
    <w:rsid w:val="000A13C3"/>
    <w:rsid w:val="000A1BEE"/>
    <w:rsid w:val="000A2976"/>
    <w:rsid w:val="000A2E8B"/>
    <w:rsid w:val="000A5273"/>
    <w:rsid w:val="000B0B62"/>
    <w:rsid w:val="000B2264"/>
    <w:rsid w:val="000B34C6"/>
    <w:rsid w:val="000B39F5"/>
    <w:rsid w:val="000B4956"/>
    <w:rsid w:val="000B4DDF"/>
    <w:rsid w:val="000B59A8"/>
    <w:rsid w:val="000B5DCC"/>
    <w:rsid w:val="000B68B2"/>
    <w:rsid w:val="000B7817"/>
    <w:rsid w:val="000C091B"/>
    <w:rsid w:val="000C15B1"/>
    <w:rsid w:val="000C3565"/>
    <w:rsid w:val="000C4354"/>
    <w:rsid w:val="000C4B07"/>
    <w:rsid w:val="000C66E6"/>
    <w:rsid w:val="000C6A1B"/>
    <w:rsid w:val="000C6F00"/>
    <w:rsid w:val="000C74FA"/>
    <w:rsid w:val="000C7F6D"/>
    <w:rsid w:val="000D024B"/>
    <w:rsid w:val="000D1BC9"/>
    <w:rsid w:val="000D1E06"/>
    <w:rsid w:val="000D2833"/>
    <w:rsid w:val="000D375B"/>
    <w:rsid w:val="000D4B20"/>
    <w:rsid w:val="000D4FE2"/>
    <w:rsid w:val="000D6B34"/>
    <w:rsid w:val="000E0452"/>
    <w:rsid w:val="000E0A01"/>
    <w:rsid w:val="000E27F7"/>
    <w:rsid w:val="000E2C0D"/>
    <w:rsid w:val="000E31C9"/>
    <w:rsid w:val="000E3678"/>
    <w:rsid w:val="000E4A00"/>
    <w:rsid w:val="000E4FC7"/>
    <w:rsid w:val="000E5A80"/>
    <w:rsid w:val="000E61F1"/>
    <w:rsid w:val="000E6CB7"/>
    <w:rsid w:val="000E71E8"/>
    <w:rsid w:val="000E722D"/>
    <w:rsid w:val="000F1305"/>
    <w:rsid w:val="000F1346"/>
    <w:rsid w:val="000F3411"/>
    <w:rsid w:val="000F4AED"/>
    <w:rsid w:val="000F4C7F"/>
    <w:rsid w:val="000F5B04"/>
    <w:rsid w:val="000F5B50"/>
    <w:rsid w:val="000F673D"/>
    <w:rsid w:val="000F718E"/>
    <w:rsid w:val="00100D4B"/>
    <w:rsid w:val="00100E5D"/>
    <w:rsid w:val="00101082"/>
    <w:rsid w:val="00101684"/>
    <w:rsid w:val="00104290"/>
    <w:rsid w:val="00106A00"/>
    <w:rsid w:val="00106BA7"/>
    <w:rsid w:val="00111180"/>
    <w:rsid w:val="00111A46"/>
    <w:rsid w:val="00111EDF"/>
    <w:rsid w:val="001120EA"/>
    <w:rsid w:val="001147B2"/>
    <w:rsid w:val="001154EC"/>
    <w:rsid w:val="001163B9"/>
    <w:rsid w:val="00116B82"/>
    <w:rsid w:val="00116D39"/>
    <w:rsid w:val="0011794D"/>
    <w:rsid w:val="00122491"/>
    <w:rsid w:val="00122CA6"/>
    <w:rsid w:val="00122D5A"/>
    <w:rsid w:val="00123F96"/>
    <w:rsid w:val="00124E3F"/>
    <w:rsid w:val="00124EBA"/>
    <w:rsid w:val="00126012"/>
    <w:rsid w:val="00130BD2"/>
    <w:rsid w:val="00130CB6"/>
    <w:rsid w:val="00131F72"/>
    <w:rsid w:val="00133047"/>
    <w:rsid w:val="00133745"/>
    <w:rsid w:val="0013391D"/>
    <w:rsid w:val="001339CE"/>
    <w:rsid w:val="00134D1E"/>
    <w:rsid w:val="00134E81"/>
    <w:rsid w:val="001359C2"/>
    <w:rsid w:val="0013601E"/>
    <w:rsid w:val="00136BA1"/>
    <w:rsid w:val="00136BE8"/>
    <w:rsid w:val="00141D6D"/>
    <w:rsid w:val="0014270E"/>
    <w:rsid w:val="0014292C"/>
    <w:rsid w:val="00143B72"/>
    <w:rsid w:val="001456CD"/>
    <w:rsid w:val="00146468"/>
    <w:rsid w:val="0014654E"/>
    <w:rsid w:val="00152BDD"/>
    <w:rsid w:val="00154B30"/>
    <w:rsid w:val="00154DCA"/>
    <w:rsid w:val="00155C16"/>
    <w:rsid w:val="00156295"/>
    <w:rsid w:val="0015687D"/>
    <w:rsid w:val="00156A43"/>
    <w:rsid w:val="0016009D"/>
    <w:rsid w:val="00160C70"/>
    <w:rsid w:val="001624E7"/>
    <w:rsid w:val="0016416B"/>
    <w:rsid w:val="00164A20"/>
    <w:rsid w:val="001662F7"/>
    <w:rsid w:val="001665B3"/>
    <w:rsid w:val="00172BE5"/>
    <w:rsid w:val="00172BFA"/>
    <w:rsid w:val="00173359"/>
    <w:rsid w:val="00173B56"/>
    <w:rsid w:val="00173D1B"/>
    <w:rsid w:val="00176264"/>
    <w:rsid w:val="00176958"/>
    <w:rsid w:val="00177171"/>
    <w:rsid w:val="00180806"/>
    <w:rsid w:val="00180906"/>
    <w:rsid w:val="00181386"/>
    <w:rsid w:val="00181F1E"/>
    <w:rsid w:val="00182DCB"/>
    <w:rsid w:val="00182F4A"/>
    <w:rsid w:val="001846BD"/>
    <w:rsid w:val="0018476A"/>
    <w:rsid w:val="00184CE2"/>
    <w:rsid w:val="00184CE9"/>
    <w:rsid w:val="00186017"/>
    <w:rsid w:val="0018620E"/>
    <w:rsid w:val="00186242"/>
    <w:rsid w:val="001863F8"/>
    <w:rsid w:val="00186D89"/>
    <w:rsid w:val="00186F34"/>
    <w:rsid w:val="0019180F"/>
    <w:rsid w:val="00193BAB"/>
    <w:rsid w:val="00193C94"/>
    <w:rsid w:val="00197770"/>
    <w:rsid w:val="00197A54"/>
    <w:rsid w:val="001A51E3"/>
    <w:rsid w:val="001A656C"/>
    <w:rsid w:val="001A7AAB"/>
    <w:rsid w:val="001A7EEA"/>
    <w:rsid w:val="001B160B"/>
    <w:rsid w:val="001B3E8F"/>
    <w:rsid w:val="001B42FE"/>
    <w:rsid w:val="001B4842"/>
    <w:rsid w:val="001B4BAB"/>
    <w:rsid w:val="001B5121"/>
    <w:rsid w:val="001B5784"/>
    <w:rsid w:val="001B5EA0"/>
    <w:rsid w:val="001B6888"/>
    <w:rsid w:val="001C003C"/>
    <w:rsid w:val="001C01F4"/>
    <w:rsid w:val="001C0D38"/>
    <w:rsid w:val="001C1286"/>
    <w:rsid w:val="001C27C4"/>
    <w:rsid w:val="001C281B"/>
    <w:rsid w:val="001C4732"/>
    <w:rsid w:val="001C517D"/>
    <w:rsid w:val="001C7D71"/>
    <w:rsid w:val="001D094F"/>
    <w:rsid w:val="001D1EDE"/>
    <w:rsid w:val="001D3C8A"/>
    <w:rsid w:val="001D6DFC"/>
    <w:rsid w:val="001D702B"/>
    <w:rsid w:val="001E0642"/>
    <w:rsid w:val="001E09F2"/>
    <w:rsid w:val="001E1CDA"/>
    <w:rsid w:val="001E27D1"/>
    <w:rsid w:val="001E2977"/>
    <w:rsid w:val="001E3F25"/>
    <w:rsid w:val="001E652A"/>
    <w:rsid w:val="001E7227"/>
    <w:rsid w:val="001E7919"/>
    <w:rsid w:val="001F0BB0"/>
    <w:rsid w:val="001F0BF9"/>
    <w:rsid w:val="001F1055"/>
    <w:rsid w:val="001F3A55"/>
    <w:rsid w:val="001F424D"/>
    <w:rsid w:val="001F4857"/>
    <w:rsid w:val="001F5884"/>
    <w:rsid w:val="001F65A9"/>
    <w:rsid w:val="00201AD6"/>
    <w:rsid w:val="00202578"/>
    <w:rsid w:val="00202CB8"/>
    <w:rsid w:val="002031A9"/>
    <w:rsid w:val="00204360"/>
    <w:rsid w:val="00204AB0"/>
    <w:rsid w:val="00206881"/>
    <w:rsid w:val="0020715D"/>
    <w:rsid w:val="00207C6D"/>
    <w:rsid w:val="00207E3C"/>
    <w:rsid w:val="0021004A"/>
    <w:rsid w:val="00210D02"/>
    <w:rsid w:val="00212692"/>
    <w:rsid w:val="00212B51"/>
    <w:rsid w:val="00213DC3"/>
    <w:rsid w:val="00214CD2"/>
    <w:rsid w:val="00215EED"/>
    <w:rsid w:val="0021636E"/>
    <w:rsid w:val="002165DC"/>
    <w:rsid w:val="0021680F"/>
    <w:rsid w:val="00217229"/>
    <w:rsid w:val="0021729C"/>
    <w:rsid w:val="002175E2"/>
    <w:rsid w:val="0022135B"/>
    <w:rsid w:val="002214A7"/>
    <w:rsid w:val="002225EA"/>
    <w:rsid w:val="00222ADA"/>
    <w:rsid w:val="00222E36"/>
    <w:rsid w:val="002238C4"/>
    <w:rsid w:val="00223AF9"/>
    <w:rsid w:val="00223BBD"/>
    <w:rsid w:val="00223F78"/>
    <w:rsid w:val="00224525"/>
    <w:rsid w:val="002264B9"/>
    <w:rsid w:val="00230DA3"/>
    <w:rsid w:val="00231CF1"/>
    <w:rsid w:val="002325B5"/>
    <w:rsid w:val="002329CF"/>
    <w:rsid w:val="00232AED"/>
    <w:rsid w:val="0023338A"/>
    <w:rsid w:val="002356F4"/>
    <w:rsid w:val="00242312"/>
    <w:rsid w:val="0024256C"/>
    <w:rsid w:val="00244946"/>
    <w:rsid w:val="00245414"/>
    <w:rsid w:val="00246C65"/>
    <w:rsid w:val="002474A7"/>
    <w:rsid w:val="00250F99"/>
    <w:rsid w:val="00251D1E"/>
    <w:rsid w:val="00252544"/>
    <w:rsid w:val="0025339A"/>
    <w:rsid w:val="002535A7"/>
    <w:rsid w:val="002546C7"/>
    <w:rsid w:val="00255416"/>
    <w:rsid w:val="00255829"/>
    <w:rsid w:val="00257307"/>
    <w:rsid w:val="002610FC"/>
    <w:rsid w:val="00261CD5"/>
    <w:rsid w:val="002626B2"/>
    <w:rsid w:val="00262D9C"/>
    <w:rsid w:val="00263735"/>
    <w:rsid w:val="00264237"/>
    <w:rsid w:val="00264CB8"/>
    <w:rsid w:val="00265EDD"/>
    <w:rsid w:val="002665AC"/>
    <w:rsid w:val="00266AD4"/>
    <w:rsid w:val="00267C58"/>
    <w:rsid w:val="002712D4"/>
    <w:rsid w:val="00271AF9"/>
    <w:rsid w:val="002730DA"/>
    <w:rsid w:val="00274DD3"/>
    <w:rsid w:val="00275DE5"/>
    <w:rsid w:val="00275E2D"/>
    <w:rsid w:val="00275E85"/>
    <w:rsid w:val="002769E0"/>
    <w:rsid w:val="00280A38"/>
    <w:rsid w:val="0028132E"/>
    <w:rsid w:val="00282D36"/>
    <w:rsid w:val="0028303E"/>
    <w:rsid w:val="002860EE"/>
    <w:rsid w:val="00286C3E"/>
    <w:rsid w:val="00286CB4"/>
    <w:rsid w:val="00286F6E"/>
    <w:rsid w:val="00290ED9"/>
    <w:rsid w:val="0029407E"/>
    <w:rsid w:val="002940D3"/>
    <w:rsid w:val="00294C6D"/>
    <w:rsid w:val="002951EC"/>
    <w:rsid w:val="0029537F"/>
    <w:rsid w:val="00296BC8"/>
    <w:rsid w:val="002970E5"/>
    <w:rsid w:val="002A1AEA"/>
    <w:rsid w:val="002A24BB"/>
    <w:rsid w:val="002A2D98"/>
    <w:rsid w:val="002A3CE4"/>
    <w:rsid w:val="002A42A2"/>
    <w:rsid w:val="002B06C9"/>
    <w:rsid w:val="002B1E4D"/>
    <w:rsid w:val="002B2AB6"/>
    <w:rsid w:val="002B3310"/>
    <w:rsid w:val="002B3A07"/>
    <w:rsid w:val="002B3A51"/>
    <w:rsid w:val="002B411C"/>
    <w:rsid w:val="002B4968"/>
    <w:rsid w:val="002B4D75"/>
    <w:rsid w:val="002B7B26"/>
    <w:rsid w:val="002C035D"/>
    <w:rsid w:val="002C11DD"/>
    <w:rsid w:val="002C14E8"/>
    <w:rsid w:val="002C1D49"/>
    <w:rsid w:val="002C2259"/>
    <w:rsid w:val="002C2993"/>
    <w:rsid w:val="002C3246"/>
    <w:rsid w:val="002C3439"/>
    <w:rsid w:val="002C4B26"/>
    <w:rsid w:val="002C6024"/>
    <w:rsid w:val="002C68DF"/>
    <w:rsid w:val="002D0F8F"/>
    <w:rsid w:val="002D0FE0"/>
    <w:rsid w:val="002D11E3"/>
    <w:rsid w:val="002D1E3D"/>
    <w:rsid w:val="002D2A6C"/>
    <w:rsid w:val="002D3655"/>
    <w:rsid w:val="002D3F29"/>
    <w:rsid w:val="002D6381"/>
    <w:rsid w:val="002D661A"/>
    <w:rsid w:val="002D6A9B"/>
    <w:rsid w:val="002D70A4"/>
    <w:rsid w:val="002D7100"/>
    <w:rsid w:val="002D78E4"/>
    <w:rsid w:val="002D7BFB"/>
    <w:rsid w:val="002D7D3A"/>
    <w:rsid w:val="002E0468"/>
    <w:rsid w:val="002E106E"/>
    <w:rsid w:val="002E1E87"/>
    <w:rsid w:val="002E3119"/>
    <w:rsid w:val="002E31E2"/>
    <w:rsid w:val="002E3DA0"/>
    <w:rsid w:val="002E5175"/>
    <w:rsid w:val="002E62AF"/>
    <w:rsid w:val="002E6663"/>
    <w:rsid w:val="002E76D0"/>
    <w:rsid w:val="002F0049"/>
    <w:rsid w:val="002F28DC"/>
    <w:rsid w:val="002F4B29"/>
    <w:rsid w:val="002F5017"/>
    <w:rsid w:val="002F54AE"/>
    <w:rsid w:val="00300B99"/>
    <w:rsid w:val="0030156B"/>
    <w:rsid w:val="003018BB"/>
    <w:rsid w:val="00301959"/>
    <w:rsid w:val="00302531"/>
    <w:rsid w:val="00304852"/>
    <w:rsid w:val="0030541D"/>
    <w:rsid w:val="00311281"/>
    <w:rsid w:val="003113D5"/>
    <w:rsid w:val="00312892"/>
    <w:rsid w:val="00314ED0"/>
    <w:rsid w:val="0031512A"/>
    <w:rsid w:val="0031643D"/>
    <w:rsid w:val="00320488"/>
    <w:rsid w:val="00322505"/>
    <w:rsid w:val="00322FCA"/>
    <w:rsid w:val="00324DEC"/>
    <w:rsid w:val="00324E35"/>
    <w:rsid w:val="0032531A"/>
    <w:rsid w:val="0032579D"/>
    <w:rsid w:val="00326AEF"/>
    <w:rsid w:val="003279A6"/>
    <w:rsid w:val="00330744"/>
    <w:rsid w:val="00331D81"/>
    <w:rsid w:val="00333434"/>
    <w:rsid w:val="00333F9E"/>
    <w:rsid w:val="00334917"/>
    <w:rsid w:val="003367B2"/>
    <w:rsid w:val="003367E7"/>
    <w:rsid w:val="003373FE"/>
    <w:rsid w:val="00340A1B"/>
    <w:rsid w:val="00342C77"/>
    <w:rsid w:val="00343138"/>
    <w:rsid w:val="0034652D"/>
    <w:rsid w:val="003465FE"/>
    <w:rsid w:val="00351F56"/>
    <w:rsid w:val="00352584"/>
    <w:rsid w:val="003533ED"/>
    <w:rsid w:val="00355173"/>
    <w:rsid w:val="003551B5"/>
    <w:rsid w:val="003552A5"/>
    <w:rsid w:val="0035579A"/>
    <w:rsid w:val="00355AC6"/>
    <w:rsid w:val="00355C8A"/>
    <w:rsid w:val="003565AF"/>
    <w:rsid w:val="00360EE5"/>
    <w:rsid w:val="00361910"/>
    <w:rsid w:val="0036235D"/>
    <w:rsid w:val="00363436"/>
    <w:rsid w:val="00363ECC"/>
    <w:rsid w:val="0036480A"/>
    <w:rsid w:val="00364A47"/>
    <w:rsid w:val="003652EA"/>
    <w:rsid w:val="003659BA"/>
    <w:rsid w:val="003666E5"/>
    <w:rsid w:val="00367762"/>
    <w:rsid w:val="00367A64"/>
    <w:rsid w:val="00367F3D"/>
    <w:rsid w:val="0037012E"/>
    <w:rsid w:val="0037267F"/>
    <w:rsid w:val="00374552"/>
    <w:rsid w:val="00374B94"/>
    <w:rsid w:val="003755AF"/>
    <w:rsid w:val="00375634"/>
    <w:rsid w:val="00375A7A"/>
    <w:rsid w:val="00375BC7"/>
    <w:rsid w:val="00376371"/>
    <w:rsid w:val="003770D6"/>
    <w:rsid w:val="00377E20"/>
    <w:rsid w:val="0038003E"/>
    <w:rsid w:val="003811B2"/>
    <w:rsid w:val="0038160E"/>
    <w:rsid w:val="00381C73"/>
    <w:rsid w:val="0038268F"/>
    <w:rsid w:val="00382A0C"/>
    <w:rsid w:val="00383B3E"/>
    <w:rsid w:val="0038508E"/>
    <w:rsid w:val="003866BB"/>
    <w:rsid w:val="0038779E"/>
    <w:rsid w:val="00387A41"/>
    <w:rsid w:val="003909AE"/>
    <w:rsid w:val="00390AA5"/>
    <w:rsid w:val="0039150C"/>
    <w:rsid w:val="00391EA0"/>
    <w:rsid w:val="00394F09"/>
    <w:rsid w:val="003963BF"/>
    <w:rsid w:val="00396C99"/>
    <w:rsid w:val="00396D6D"/>
    <w:rsid w:val="003975F0"/>
    <w:rsid w:val="00397AB3"/>
    <w:rsid w:val="00397BC0"/>
    <w:rsid w:val="003A0235"/>
    <w:rsid w:val="003A0DD0"/>
    <w:rsid w:val="003A1368"/>
    <w:rsid w:val="003A1411"/>
    <w:rsid w:val="003A18FA"/>
    <w:rsid w:val="003A1F6C"/>
    <w:rsid w:val="003A3A55"/>
    <w:rsid w:val="003A3C14"/>
    <w:rsid w:val="003A4227"/>
    <w:rsid w:val="003A58B1"/>
    <w:rsid w:val="003A74F6"/>
    <w:rsid w:val="003B147C"/>
    <w:rsid w:val="003B194F"/>
    <w:rsid w:val="003B28B0"/>
    <w:rsid w:val="003B2BD1"/>
    <w:rsid w:val="003B36A4"/>
    <w:rsid w:val="003B51DA"/>
    <w:rsid w:val="003B57DF"/>
    <w:rsid w:val="003B62A1"/>
    <w:rsid w:val="003B64E9"/>
    <w:rsid w:val="003B6CEE"/>
    <w:rsid w:val="003B6D48"/>
    <w:rsid w:val="003B7027"/>
    <w:rsid w:val="003B753B"/>
    <w:rsid w:val="003C0368"/>
    <w:rsid w:val="003C03B9"/>
    <w:rsid w:val="003C073B"/>
    <w:rsid w:val="003C0C30"/>
    <w:rsid w:val="003C2E28"/>
    <w:rsid w:val="003C4B99"/>
    <w:rsid w:val="003C6E7F"/>
    <w:rsid w:val="003C74D4"/>
    <w:rsid w:val="003D008A"/>
    <w:rsid w:val="003D0D21"/>
    <w:rsid w:val="003D5352"/>
    <w:rsid w:val="003D53EA"/>
    <w:rsid w:val="003D5608"/>
    <w:rsid w:val="003D5EF1"/>
    <w:rsid w:val="003D7132"/>
    <w:rsid w:val="003D79A3"/>
    <w:rsid w:val="003E015C"/>
    <w:rsid w:val="003E0690"/>
    <w:rsid w:val="003E0919"/>
    <w:rsid w:val="003E3CC0"/>
    <w:rsid w:val="003E4031"/>
    <w:rsid w:val="003E4AC2"/>
    <w:rsid w:val="003E5900"/>
    <w:rsid w:val="003E5A5F"/>
    <w:rsid w:val="003E5A90"/>
    <w:rsid w:val="003E5CD7"/>
    <w:rsid w:val="003E5E73"/>
    <w:rsid w:val="003E6167"/>
    <w:rsid w:val="003E7B99"/>
    <w:rsid w:val="003F0378"/>
    <w:rsid w:val="003F044F"/>
    <w:rsid w:val="003F0A2C"/>
    <w:rsid w:val="003F1354"/>
    <w:rsid w:val="003F1677"/>
    <w:rsid w:val="003F1A24"/>
    <w:rsid w:val="003F1E73"/>
    <w:rsid w:val="003F2C08"/>
    <w:rsid w:val="003F3BC4"/>
    <w:rsid w:val="003F4E82"/>
    <w:rsid w:val="003F50BF"/>
    <w:rsid w:val="003F5226"/>
    <w:rsid w:val="003F6579"/>
    <w:rsid w:val="003F6FE4"/>
    <w:rsid w:val="003F7D6F"/>
    <w:rsid w:val="00401F00"/>
    <w:rsid w:val="00402BFF"/>
    <w:rsid w:val="00404B32"/>
    <w:rsid w:val="00405B11"/>
    <w:rsid w:val="00407040"/>
    <w:rsid w:val="00410E12"/>
    <w:rsid w:val="004114D8"/>
    <w:rsid w:val="00411A7D"/>
    <w:rsid w:val="00411D66"/>
    <w:rsid w:val="00412423"/>
    <w:rsid w:val="00413686"/>
    <w:rsid w:val="00413728"/>
    <w:rsid w:val="00414A3A"/>
    <w:rsid w:val="00414BE5"/>
    <w:rsid w:val="0041518B"/>
    <w:rsid w:val="00415ACF"/>
    <w:rsid w:val="00415EB4"/>
    <w:rsid w:val="0041672B"/>
    <w:rsid w:val="004170F2"/>
    <w:rsid w:val="00417949"/>
    <w:rsid w:val="00417BFB"/>
    <w:rsid w:val="0042060B"/>
    <w:rsid w:val="0042150E"/>
    <w:rsid w:val="004223C8"/>
    <w:rsid w:val="00423651"/>
    <w:rsid w:val="00423C45"/>
    <w:rsid w:val="0042624E"/>
    <w:rsid w:val="00427776"/>
    <w:rsid w:val="00427D10"/>
    <w:rsid w:val="00431F86"/>
    <w:rsid w:val="00433543"/>
    <w:rsid w:val="0043553B"/>
    <w:rsid w:val="004373C5"/>
    <w:rsid w:val="0043791B"/>
    <w:rsid w:val="00437EBF"/>
    <w:rsid w:val="004401AB"/>
    <w:rsid w:val="00442441"/>
    <w:rsid w:val="00442A2C"/>
    <w:rsid w:val="00442BDE"/>
    <w:rsid w:val="0044373C"/>
    <w:rsid w:val="00443909"/>
    <w:rsid w:val="00444A77"/>
    <w:rsid w:val="00445FD6"/>
    <w:rsid w:val="0044634D"/>
    <w:rsid w:val="0044640E"/>
    <w:rsid w:val="0045009C"/>
    <w:rsid w:val="00451A95"/>
    <w:rsid w:val="00452E07"/>
    <w:rsid w:val="004546C7"/>
    <w:rsid w:val="004552F7"/>
    <w:rsid w:val="0045535C"/>
    <w:rsid w:val="00455E27"/>
    <w:rsid w:val="004569A9"/>
    <w:rsid w:val="0045798F"/>
    <w:rsid w:val="00457D36"/>
    <w:rsid w:val="004616C1"/>
    <w:rsid w:val="004639DD"/>
    <w:rsid w:val="00465494"/>
    <w:rsid w:val="004667B2"/>
    <w:rsid w:val="00466913"/>
    <w:rsid w:val="0047046A"/>
    <w:rsid w:val="0047145C"/>
    <w:rsid w:val="004748A5"/>
    <w:rsid w:val="00475984"/>
    <w:rsid w:val="004767E2"/>
    <w:rsid w:val="00477910"/>
    <w:rsid w:val="004803AD"/>
    <w:rsid w:val="00480491"/>
    <w:rsid w:val="0048064D"/>
    <w:rsid w:val="00480EF2"/>
    <w:rsid w:val="00481708"/>
    <w:rsid w:val="00481BCC"/>
    <w:rsid w:val="004834C5"/>
    <w:rsid w:val="00483FB6"/>
    <w:rsid w:val="00483FEB"/>
    <w:rsid w:val="00483FF7"/>
    <w:rsid w:val="00484BB4"/>
    <w:rsid w:val="00486F13"/>
    <w:rsid w:val="00487BDD"/>
    <w:rsid w:val="0049005F"/>
    <w:rsid w:val="004900C1"/>
    <w:rsid w:val="00490984"/>
    <w:rsid w:val="00491469"/>
    <w:rsid w:val="00492075"/>
    <w:rsid w:val="0049214A"/>
    <w:rsid w:val="004925F9"/>
    <w:rsid w:val="00492B15"/>
    <w:rsid w:val="00492EAF"/>
    <w:rsid w:val="004949DC"/>
    <w:rsid w:val="0049550E"/>
    <w:rsid w:val="00496DBD"/>
    <w:rsid w:val="0049789B"/>
    <w:rsid w:val="004978D4"/>
    <w:rsid w:val="00497EBF"/>
    <w:rsid w:val="004A03E4"/>
    <w:rsid w:val="004A1A05"/>
    <w:rsid w:val="004A295C"/>
    <w:rsid w:val="004A2AB7"/>
    <w:rsid w:val="004A339B"/>
    <w:rsid w:val="004A3621"/>
    <w:rsid w:val="004A3E4A"/>
    <w:rsid w:val="004A49DD"/>
    <w:rsid w:val="004B061F"/>
    <w:rsid w:val="004B1FE7"/>
    <w:rsid w:val="004B2182"/>
    <w:rsid w:val="004B2CF2"/>
    <w:rsid w:val="004B2D08"/>
    <w:rsid w:val="004B3C52"/>
    <w:rsid w:val="004B4D91"/>
    <w:rsid w:val="004B5C46"/>
    <w:rsid w:val="004B5C8A"/>
    <w:rsid w:val="004C03F2"/>
    <w:rsid w:val="004C0595"/>
    <w:rsid w:val="004C152B"/>
    <w:rsid w:val="004C1FB9"/>
    <w:rsid w:val="004C4353"/>
    <w:rsid w:val="004C5CAE"/>
    <w:rsid w:val="004C626C"/>
    <w:rsid w:val="004C793C"/>
    <w:rsid w:val="004D0EAF"/>
    <w:rsid w:val="004D2587"/>
    <w:rsid w:val="004D2D53"/>
    <w:rsid w:val="004D3A43"/>
    <w:rsid w:val="004D6796"/>
    <w:rsid w:val="004D6CFC"/>
    <w:rsid w:val="004E09ED"/>
    <w:rsid w:val="004E0C39"/>
    <w:rsid w:val="004E0F8B"/>
    <w:rsid w:val="004E139C"/>
    <w:rsid w:val="004E1875"/>
    <w:rsid w:val="004E1D8D"/>
    <w:rsid w:val="004E27E2"/>
    <w:rsid w:val="004E28BF"/>
    <w:rsid w:val="004E3D0C"/>
    <w:rsid w:val="004E3F97"/>
    <w:rsid w:val="004E5164"/>
    <w:rsid w:val="004E58C0"/>
    <w:rsid w:val="004F01EE"/>
    <w:rsid w:val="004F085D"/>
    <w:rsid w:val="004F2A18"/>
    <w:rsid w:val="004F3505"/>
    <w:rsid w:val="004F5960"/>
    <w:rsid w:val="004F5C28"/>
    <w:rsid w:val="00503655"/>
    <w:rsid w:val="00503DB1"/>
    <w:rsid w:val="00504D39"/>
    <w:rsid w:val="00504EA2"/>
    <w:rsid w:val="00505180"/>
    <w:rsid w:val="0050661F"/>
    <w:rsid w:val="005072FB"/>
    <w:rsid w:val="00507989"/>
    <w:rsid w:val="005103C9"/>
    <w:rsid w:val="00512238"/>
    <w:rsid w:val="005139BE"/>
    <w:rsid w:val="00516CF8"/>
    <w:rsid w:val="005208C5"/>
    <w:rsid w:val="0052107D"/>
    <w:rsid w:val="005216DD"/>
    <w:rsid w:val="00522009"/>
    <w:rsid w:val="00522613"/>
    <w:rsid w:val="0052567B"/>
    <w:rsid w:val="00526B31"/>
    <w:rsid w:val="005275A2"/>
    <w:rsid w:val="0053041C"/>
    <w:rsid w:val="0053042C"/>
    <w:rsid w:val="00531D0C"/>
    <w:rsid w:val="0053268A"/>
    <w:rsid w:val="00540CA8"/>
    <w:rsid w:val="005426B1"/>
    <w:rsid w:val="00542EEF"/>
    <w:rsid w:val="00543096"/>
    <w:rsid w:val="0054313D"/>
    <w:rsid w:val="00543674"/>
    <w:rsid w:val="00543904"/>
    <w:rsid w:val="00543A39"/>
    <w:rsid w:val="005442AA"/>
    <w:rsid w:val="00544387"/>
    <w:rsid w:val="00550C0B"/>
    <w:rsid w:val="00550D6E"/>
    <w:rsid w:val="00553EB9"/>
    <w:rsid w:val="00553FB3"/>
    <w:rsid w:val="00554414"/>
    <w:rsid w:val="005577C4"/>
    <w:rsid w:val="005603DE"/>
    <w:rsid w:val="00561147"/>
    <w:rsid w:val="00561B60"/>
    <w:rsid w:val="00562C90"/>
    <w:rsid w:val="0056304F"/>
    <w:rsid w:val="00563F2E"/>
    <w:rsid w:val="00564038"/>
    <w:rsid w:val="00564C95"/>
    <w:rsid w:val="00565288"/>
    <w:rsid w:val="0056626C"/>
    <w:rsid w:val="00567637"/>
    <w:rsid w:val="00567AE1"/>
    <w:rsid w:val="005714AB"/>
    <w:rsid w:val="00571AB4"/>
    <w:rsid w:val="005736FC"/>
    <w:rsid w:val="00574CC6"/>
    <w:rsid w:val="00577445"/>
    <w:rsid w:val="00577E5C"/>
    <w:rsid w:val="00580A77"/>
    <w:rsid w:val="00580B71"/>
    <w:rsid w:val="00581B75"/>
    <w:rsid w:val="00582695"/>
    <w:rsid w:val="00582BA7"/>
    <w:rsid w:val="00583459"/>
    <w:rsid w:val="005834DB"/>
    <w:rsid w:val="00583910"/>
    <w:rsid w:val="00583A9B"/>
    <w:rsid w:val="00585E5E"/>
    <w:rsid w:val="00585FA2"/>
    <w:rsid w:val="00590973"/>
    <w:rsid w:val="00591AA4"/>
    <w:rsid w:val="005929CA"/>
    <w:rsid w:val="00593233"/>
    <w:rsid w:val="0059476F"/>
    <w:rsid w:val="00594963"/>
    <w:rsid w:val="0059532F"/>
    <w:rsid w:val="005969F4"/>
    <w:rsid w:val="00596B51"/>
    <w:rsid w:val="00597204"/>
    <w:rsid w:val="005A0C2C"/>
    <w:rsid w:val="005A2FDE"/>
    <w:rsid w:val="005A3197"/>
    <w:rsid w:val="005A393B"/>
    <w:rsid w:val="005A4551"/>
    <w:rsid w:val="005A67A7"/>
    <w:rsid w:val="005A6D5B"/>
    <w:rsid w:val="005B1B75"/>
    <w:rsid w:val="005B1B95"/>
    <w:rsid w:val="005B1F63"/>
    <w:rsid w:val="005B20A3"/>
    <w:rsid w:val="005B36E0"/>
    <w:rsid w:val="005B38EA"/>
    <w:rsid w:val="005B4A60"/>
    <w:rsid w:val="005B4A97"/>
    <w:rsid w:val="005B5A3B"/>
    <w:rsid w:val="005B642F"/>
    <w:rsid w:val="005B64DE"/>
    <w:rsid w:val="005C4A63"/>
    <w:rsid w:val="005D1502"/>
    <w:rsid w:val="005D2CB7"/>
    <w:rsid w:val="005D42BA"/>
    <w:rsid w:val="005D4AD3"/>
    <w:rsid w:val="005D4B13"/>
    <w:rsid w:val="005D4F84"/>
    <w:rsid w:val="005D5C19"/>
    <w:rsid w:val="005D73D7"/>
    <w:rsid w:val="005D7AC0"/>
    <w:rsid w:val="005D7DEE"/>
    <w:rsid w:val="005D7EF0"/>
    <w:rsid w:val="005E0803"/>
    <w:rsid w:val="005E0F84"/>
    <w:rsid w:val="005E2E3B"/>
    <w:rsid w:val="005E3381"/>
    <w:rsid w:val="005E43CD"/>
    <w:rsid w:val="005E4477"/>
    <w:rsid w:val="005E493A"/>
    <w:rsid w:val="005E4FB5"/>
    <w:rsid w:val="005E5F2F"/>
    <w:rsid w:val="005E7264"/>
    <w:rsid w:val="005E7CF8"/>
    <w:rsid w:val="005F09B1"/>
    <w:rsid w:val="005F0A89"/>
    <w:rsid w:val="005F1475"/>
    <w:rsid w:val="005F15E7"/>
    <w:rsid w:val="005F1D28"/>
    <w:rsid w:val="005F267B"/>
    <w:rsid w:val="005F3125"/>
    <w:rsid w:val="005F5EA2"/>
    <w:rsid w:val="005F6066"/>
    <w:rsid w:val="005F738C"/>
    <w:rsid w:val="005F7C90"/>
    <w:rsid w:val="006002A9"/>
    <w:rsid w:val="00600E81"/>
    <w:rsid w:val="00602055"/>
    <w:rsid w:val="0060269C"/>
    <w:rsid w:val="00603B2C"/>
    <w:rsid w:val="006042A8"/>
    <w:rsid w:val="006057C0"/>
    <w:rsid w:val="00607954"/>
    <w:rsid w:val="006103A7"/>
    <w:rsid w:val="00610646"/>
    <w:rsid w:val="006112AA"/>
    <w:rsid w:val="00614452"/>
    <w:rsid w:val="00614E87"/>
    <w:rsid w:val="006158A2"/>
    <w:rsid w:val="006170BF"/>
    <w:rsid w:val="006172CB"/>
    <w:rsid w:val="006204F4"/>
    <w:rsid w:val="00621553"/>
    <w:rsid w:val="00621997"/>
    <w:rsid w:val="00624276"/>
    <w:rsid w:val="00624683"/>
    <w:rsid w:val="00624FCB"/>
    <w:rsid w:val="00626026"/>
    <w:rsid w:val="00626687"/>
    <w:rsid w:val="006275B6"/>
    <w:rsid w:val="006317CD"/>
    <w:rsid w:val="00633089"/>
    <w:rsid w:val="00633718"/>
    <w:rsid w:val="00634B18"/>
    <w:rsid w:val="00636284"/>
    <w:rsid w:val="0063680B"/>
    <w:rsid w:val="006379F1"/>
    <w:rsid w:val="00641572"/>
    <w:rsid w:val="00641DDA"/>
    <w:rsid w:val="006428FC"/>
    <w:rsid w:val="00642C5D"/>
    <w:rsid w:val="00642CC3"/>
    <w:rsid w:val="006442D5"/>
    <w:rsid w:val="00644767"/>
    <w:rsid w:val="006469B4"/>
    <w:rsid w:val="00647480"/>
    <w:rsid w:val="0065195F"/>
    <w:rsid w:val="00653429"/>
    <w:rsid w:val="006536FB"/>
    <w:rsid w:val="00653BCA"/>
    <w:rsid w:val="00653C61"/>
    <w:rsid w:val="00655CFD"/>
    <w:rsid w:val="0065649C"/>
    <w:rsid w:val="00657A38"/>
    <w:rsid w:val="00660308"/>
    <w:rsid w:val="00660388"/>
    <w:rsid w:val="00660C06"/>
    <w:rsid w:val="00661246"/>
    <w:rsid w:val="006614C1"/>
    <w:rsid w:val="0066192C"/>
    <w:rsid w:val="00661F18"/>
    <w:rsid w:val="006622E3"/>
    <w:rsid w:val="006622F7"/>
    <w:rsid w:val="00662461"/>
    <w:rsid w:val="00664792"/>
    <w:rsid w:val="006650DE"/>
    <w:rsid w:val="00665122"/>
    <w:rsid w:val="006674B7"/>
    <w:rsid w:val="006700FE"/>
    <w:rsid w:val="00671A9C"/>
    <w:rsid w:val="00672018"/>
    <w:rsid w:val="006742DC"/>
    <w:rsid w:val="00675AE2"/>
    <w:rsid w:val="00676BB7"/>
    <w:rsid w:val="00680418"/>
    <w:rsid w:val="00680438"/>
    <w:rsid w:val="00682510"/>
    <w:rsid w:val="00683C12"/>
    <w:rsid w:val="00684564"/>
    <w:rsid w:val="006860A8"/>
    <w:rsid w:val="00686323"/>
    <w:rsid w:val="00686804"/>
    <w:rsid w:val="00687470"/>
    <w:rsid w:val="006933D1"/>
    <w:rsid w:val="00693691"/>
    <w:rsid w:val="0069441B"/>
    <w:rsid w:val="006948A7"/>
    <w:rsid w:val="00694FFF"/>
    <w:rsid w:val="006971B5"/>
    <w:rsid w:val="00697A30"/>
    <w:rsid w:val="006A0269"/>
    <w:rsid w:val="006A035A"/>
    <w:rsid w:val="006A03F2"/>
    <w:rsid w:val="006A0ED0"/>
    <w:rsid w:val="006A1166"/>
    <w:rsid w:val="006A31EC"/>
    <w:rsid w:val="006A34CE"/>
    <w:rsid w:val="006A38D2"/>
    <w:rsid w:val="006A3A8B"/>
    <w:rsid w:val="006A433B"/>
    <w:rsid w:val="006A5762"/>
    <w:rsid w:val="006A5C43"/>
    <w:rsid w:val="006A5EBB"/>
    <w:rsid w:val="006A67C4"/>
    <w:rsid w:val="006A6D75"/>
    <w:rsid w:val="006A7B56"/>
    <w:rsid w:val="006A7BDC"/>
    <w:rsid w:val="006B1DEA"/>
    <w:rsid w:val="006B1F32"/>
    <w:rsid w:val="006B31EB"/>
    <w:rsid w:val="006B5610"/>
    <w:rsid w:val="006B5F45"/>
    <w:rsid w:val="006B6B70"/>
    <w:rsid w:val="006B6E65"/>
    <w:rsid w:val="006B7CEA"/>
    <w:rsid w:val="006C067A"/>
    <w:rsid w:val="006C085C"/>
    <w:rsid w:val="006C0AB2"/>
    <w:rsid w:val="006C1BE0"/>
    <w:rsid w:val="006C2082"/>
    <w:rsid w:val="006C285B"/>
    <w:rsid w:val="006C30D7"/>
    <w:rsid w:val="006C570A"/>
    <w:rsid w:val="006C5913"/>
    <w:rsid w:val="006C5D02"/>
    <w:rsid w:val="006C5FB7"/>
    <w:rsid w:val="006C6279"/>
    <w:rsid w:val="006C7414"/>
    <w:rsid w:val="006D16F7"/>
    <w:rsid w:val="006D6F2C"/>
    <w:rsid w:val="006E17E1"/>
    <w:rsid w:val="006E1B59"/>
    <w:rsid w:val="006E1E90"/>
    <w:rsid w:val="006E5B55"/>
    <w:rsid w:val="006E5C8C"/>
    <w:rsid w:val="006E6866"/>
    <w:rsid w:val="006E7693"/>
    <w:rsid w:val="006F0360"/>
    <w:rsid w:val="006F06A5"/>
    <w:rsid w:val="006F0E11"/>
    <w:rsid w:val="006F1CC0"/>
    <w:rsid w:val="006F2C10"/>
    <w:rsid w:val="006F2CEE"/>
    <w:rsid w:val="006F58CC"/>
    <w:rsid w:val="006F7407"/>
    <w:rsid w:val="007001C4"/>
    <w:rsid w:val="007002C0"/>
    <w:rsid w:val="00701984"/>
    <w:rsid w:val="007027E3"/>
    <w:rsid w:val="00703D48"/>
    <w:rsid w:val="00704E3D"/>
    <w:rsid w:val="00707290"/>
    <w:rsid w:val="00707C4B"/>
    <w:rsid w:val="00711AAA"/>
    <w:rsid w:val="00712C15"/>
    <w:rsid w:val="00713CE9"/>
    <w:rsid w:val="00714F26"/>
    <w:rsid w:val="00716351"/>
    <w:rsid w:val="007164EE"/>
    <w:rsid w:val="00716F21"/>
    <w:rsid w:val="00720165"/>
    <w:rsid w:val="007204F7"/>
    <w:rsid w:val="007208BA"/>
    <w:rsid w:val="00722043"/>
    <w:rsid w:val="00722A0F"/>
    <w:rsid w:val="00722CBB"/>
    <w:rsid w:val="00722D6B"/>
    <w:rsid w:val="00722FC1"/>
    <w:rsid w:val="00724DE6"/>
    <w:rsid w:val="00724E1C"/>
    <w:rsid w:val="00726358"/>
    <w:rsid w:val="00726C68"/>
    <w:rsid w:val="00726E10"/>
    <w:rsid w:val="0072762F"/>
    <w:rsid w:val="0073123F"/>
    <w:rsid w:val="00732190"/>
    <w:rsid w:val="00732F3F"/>
    <w:rsid w:val="007347FE"/>
    <w:rsid w:val="00734E79"/>
    <w:rsid w:val="00735CFA"/>
    <w:rsid w:val="00736113"/>
    <w:rsid w:val="00737454"/>
    <w:rsid w:val="007401D4"/>
    <w:rsid w:val="00742198"/>
    <w:rsid w:val="007424C7"/>
    <w:rsid w:val="00743F06"/>
    <w:rsid w:val="00744007"/>
    <w:rsid w:val="007449E2"/>
    <w:rsid w:val="007455E3"/>
    <w:rsid w:val="00745899"/>
    <w:rsid w:val="00745CCF"/>
    <w:rsid w:val="007472E4"/>
    <w:rsid w:val="00750691"/>
    <w:rsid w:val="0075110F"/>
    <w:rsid w:val="007525A8"/>
    <w:rsid w:val="00753940"/>
    <w:rsid w:val="00753BB2"/>
    <w:rsid w:val="007551DC"/>
    <w:rsid w:val="007552DC"/>
    <w:rsid w:val="0075536B"/>
    <w:rsid w:val="0075601C"/>
    <w:rsid w:val="007565E0"/>
    <w:rsid w:val="007577B5"/>
    <w:rsid w:val="00757D7B"/>
    <w:rsid w:val="00757D88"/>
    <w:rsid w:val="007601E5"/>
    <w:rsid w:val="007606AB"/>
    <w:rsid w:val="00760E04"/>
    <w:rsid w:val="0076115F"/>
    <w:rsid w:val="007639AD"/>
    <w:rsid w:val="00764748"/>
    <w:rsid w:val="007658C9"/>
    <w:rsid w:val="0076633F"/>
    <w:rsid w:val="007666B8"/>
    <w:rsid w:val="00766A8B"/>
    <w:rsid w:val="00771E5A"/>
    <w:rsid w:val="00772CE7"/>
    <w:rsid w:val="00774572"/>
    <w:rsid w:val="007758C0"/>
    <w:rsid w:val="00775A09"/>
    <w:rsid w:val="00777DB1"/>
    <w:rsid w:val="00780D2C"/>
    <w:rsid w:val="00781D7D"/>
    <w:rsid w:val="007845C0"/>
    <w:rsid w:val="007846FE"/>
    <w:rsid w:val="00784DDE"/>
    <w:rsid w:val="007865D0"/>
    <w:rsid w:val="00786B66"/>
    <w:rsid w:val="00790905"/>
    <w:rsid w:val="0079101D"/>
    <w:rsid w:val="007913AC"/>
    <w:rsid w:val="0079299B"/>
    <w:rsid w:val="00792F37"/>
    <w:rsid w:val="00794687"/>
    <w:rsid w:val="00796D0B"/>
    <w:rsid w:val="007970A8"/>
    <w:rsid w:val="00797942"/>
    <w:rsid w:val="007A1125"/>
    <w:rsid w:val="007A29C3"/>
    <w:rsid w:val="007A3C66"/>
    <w:rsid w:val="007A4AE8"/>
    <w:rsid w:val="007A4B65"/>
    <w:rsid w:val="007A5C91"/>
    <w:rsid w:val="007A5CFD"/>
    <w:rsid w:val="007A628B"/>
    <w:rsid w:val="007A646F"/>
    <w:rsid w:val="007A7FF7"/>
    <w:rsid w:val="007B0C53"/>
    <w:rsid w:val="007B11B8"/>
    <w:rsid w:val="007B38D7"/>
    <w:rsid w:val="007B4258"/>
    <w:rsid w:val="007B53E1"/>
    <w:rsid w:val="007B59D6"/>
    <w:rsid w:val="007B68F6"/>
    <w:rsid w:val="007B6F73"/>
    <w:rsid w:val="007C06CA"/>
    <w:rsid w:val="007C184B"/>
    <w:rsid w:val="007C1DC7"/>
    <w:rsid w:val="007C30CD"/>
    <w:rsid w:val="007C33D5"/>
    <w:rsid w:val="007C34CD"/>
    <w:rsid w:val="007C3DEF"/>
    <w:rsid w:val="007C4A9F"/>
    <w:rsid w:val="007C5208"/>
    <w:rsid w:val="007C5978"/>
    <w:rsid w:val="007C6038"/>
    <w:rsid w:val="007D03C6"/>
    <w:rsid w:val="007D09A0"/>
    <w:rsid w:val="007D0DE9"/>
    <w:rsid w:val="007D37CE"/>
    <w:rsid w:val="007D3EA2"/>
    <w:rsid w:val="007D3EAB"/>
    <w:rsid w:val="007D4133"/>
    <w:rsid w:val="007D454B"/>
    <w:rsid w:val="007D45D5"/>
    <w:rsid w:val="007D60C8"/>
    <w:rsid w:val="007D62B4"/>
    <w:rsid w:val="007D638C"/>
    <w:rsid w:val="007D68D1"/>
    <w:rsid w:val="007D69DD"/>
    <w:rsid w:val="007D6DDA"/>
    <w:rsid w:val="007D6E6E"/>
    <w:rsid w:val="007E04E7"/>
    <w:rsid w:val="007E06A6"/>
    <w:rsid w:val="007E0914"/>
    <w:rsid w:val="007E1850"/>
    <w:rsid w:val="007E1F60"/>
    <w:rsid w:val="007E411C"/>
    <w:rsid w:val="007E4C68"/>
    <w:rsid w:val="007E4E63"/>
    <w:rsid w:val="007E517C"/>
    <w:rsid w:val="007E5A10"/>
    <w:rsid w:val="007E79B9"/>
    <w:rsid w:val="007F1477"/>
    <w:rsid w:val="007F1B05"/>
    <w:rsid w:val="007F1EC2"/>
    <w:rsid w:val="007F2883"/>
    <w:rsid w:val="007F2B20"/>
    <w:rsid w:val="007F2DC1"/>
    <w:rsid w:val="007F4257"/>
    <w:rsid w:val="007F4C81"/>
    <w:rsid w:val="007F655C"/>
    <w:rsid w:val="007F7BBB"/>
    <w:rsid w:val="00800BB8"/>
    <w:rsid w:val="00801D49"/>
    <w:rsid w:val="008020DA"/>
    <w:rsid w:val="00802ACE"/>
    <w:rsid w:val="00805A35"/>
    <w:rsid w:val="00806CCD"/>
    <w:rsid w:val="00814A1A"/>
    <w:rsid w:val="00814FBE"/>
    <w:rsid w:val="00815E52"/>
    <w:rsid w:val="00817742"/>
    <w:rsid w:val="00821113"/>
    <w:rsid w:val="0082368D"/>
    <w:rsid w:val="00824875"/>
    <w:rsid w:val="00825C50"/>
    <w:rsid w:val="0082636A"/>
    <w:rsid w:val="00827E43"/>
    <w:rsid w:val="00830053"/>
    <w:rsid w:val="00830D29"/>
    <w:rsid w:val="00831535"/>
    <w:rsid w:val="00831AD3"/>
    <w:rsid w:val="00833579"/>
    <w:rsid w:val="00834E35"/>
    <w:rsid w:val="0083567F"/>
    <w:rsid w:val="0083631F"/>
    <w:rsid w:val="0083648E"/>
    <w:rsid w:val="0083656F"/>
    <w:rsid w:val="00837DC2"/>
    <w:rsid w:val="00837EF4"/>
    <w:rsid w:val="00837FFD"/>
    <w:rsid w:val="00840D71"/>
    <w:rsid w:val="008413B7"/>
    <w:rsid w:val="0084226F"/>
    <w:rsid w:val="0084237E"/>
    <w:rsid w:val="0084305B"/>
    <w:rsid w:val="0084410C"/>
    <w:rsid w:val="0084459C"/>
    <w:rsid w:val="0084469B"/>
    <w:rsid w:val="00844B4C"/>
    <w:rsid w:val="00845C76"/>
    <w:rsid w:val="00847701"/>
    <w:rsid w:val="00847C1E"/>
    <w:rsid w:val="0085038F"/>
    <w:rsid w:val="008506F8"/>
    <w:rsid w:val="00850D2E"/>
    <w:rsid w:val="00853445"/>
    <w:rsid w:val="0085426B"/>
    <w:rsid w:val="008553B4"/>
    <w:rsid w:val="008557F8"/>
    <w:rsid w:val="00855D86"/>
    <w:rsid w:val="00856D91"/>
    <w:rsid w:val="00856E62"/>
    <w:rsid w:val="00856FB3"/>
    <w:rsid w:val="00857508"/>
    <w:rsid w:val="00857750"/>
    <w:rsid w:val="0085776D"/>
    <w:rsid w:val="008607B8"/>
    <w:rsid w:val="00861116"/>
    <w:rsid w:val="00861C3A"/>
    <w:rsid w:val="00862157"/>
    <w:rsid w:val="0086387E"/>
    <w:rsid w:val="0086449F"/>
    <w:rsid w:val="00864AF3"/>
    <w:rsid w:val="00866202"/>
    <w:rsid w:val="008677C5"/>
    <w:rsid w:val="00867E27"/>
    <w:rsid w:val="00870A28"/>
    <w:rsid w:val="00871CF5"/>
    <w:rsid w:val="008735EB"/>
    <w:rsid w:val="00875A04"/>
    <w:rsid w:val="00875F18"/>
    <w:rsid w:val="0087606F"/>
    <w:rsid w:val="00876D22"/>
    <w:rsid w:val="00876DE5"/>
    <w:rsid w:val="00881065"/>
    <w:rsid w:val="00881799"/>
    <w:rsid w:val="00882CF9"/>
    <w:rsid w:val="008837C5"/>
    <w:rsid w:val="008838C6"/>
    <w:rsid w:val="008845EB"/>
    <w:rsid w:val="00885A86"/>
    <w:rsid w:val="00885B46"/>
    <w:rsid w:val="00886317"/>
    <w:rsid w:val="008865EB"/>
    <w:rsid w:val="008874EB"/>
    <w:rsid w:val="00887AE8"/>
    <w:rsid w:val="00887FB5"/>
    <w:rsid w:val="008926CA"/>
    <w:rsid w:val="00892B7E"/>
    <w:rsid w:val="00894F08"/>
    <w:rsid w:val="00895FCE"/>
    <w:rsid w:val="008A1614"/>
    <w:rsid w:val="008A320B"/>
    <w:rsid w:val="008A3ADC"/>
    <w:rsid w:val="008A3AE4"/>
    <w:rsid w:val="008A3B1E"/>
    <w:rsid w:val="008A4545"/>
    <w:rsid w:val="008A4B20"/>
    <w:rsid w:val="008A69F4"/>
    <w:rsid w:val="008A7CB9"/>
    <w:rsid w:val="008B22A8"/>
    <w:rsid w:val="008B254F"/>
    <w:rsid w:val="008B2A19"/>
    <w:rsid w:val="008B33D7"/>
    <w:rsid w:val="008B3A85"/>
    <w:rsid w:val="008B500D"/>
    <w:rsid w:val="008B58B2"/>
    <w:rsid w:val="008B5920"/>
    <w:rsid w:val="008B7290"/>
    <w:rsid w:val="008C0076"/>
    <w:rsid w:val="008C0739"/>
    <w:rsid w:val="008C0EF2"/>
    <w:rsid w:val="008C1F4F"/>
    <w:rsid w:val="008C27F9"/>
    <w:rsid w:val="008C3484"/>
    <w:rsid w:val="008C4340"/>
    <w:rsid w:val="008C44C2"/>
    <w:rsid w:val="008C4994"/>
    <w:rsid w:val="008C4EC9"/>
    <w:rsid w:val="008D0205"/>
    <w:rsid w:val="008D1E0E"/>
    <w:rsid w:val="008D404F"/>
    <w:rsid w:val="008D4088"/>
    <w:rsid w:val="008D4AF0"/>
    <w:rsid w:val="008D589C"/>
    <w:rsid w:val="008D74D3"/>
    <w:rsid w:val="008E05D9"/>
    <w:rsid w:val="008E305C"/>
    <w:rsid w:val="008E4194"/>
    <w:rsid w:val="008E5164"/>
    <w:rsid w:val="008E71D1"/>
    <w:rsid w:val="008F1D29"/>
    <w:rsid w:val="008F2883"/>
    <w:rsid w:val="008F43F7"/>
    <w:rsid w:val="008F50A8"/>
    <w:rsid w:val="008F540C"/>
    <w:rsid w:val="008F7A9A"/>
    <w:rsid w:val="00901CC5"/>
    <w:rsid w:val="0090255D"/>
    <w:rsid w:val="00902C57"/>
    <w:rsid w:val="00904381"/>
    <w:rsid w:val="00904DAA"/>
    <w:rsid w:val="0090735B"/>
    <w:rsid w:val="0091075C"/>
    <w:rsid w:val="0091577E"/>
    <w:rsid w:val="00916CF2"/>
    <w:rsid w:val="00917658"/>
    <w:rsid w:val="009221D8"/>
    <w:rsid w:val="009225B8"/>
    <w:rsid w:val="00922E39"/>
    <w:rsid w:val="00923682"/>
    <w:rsid w:val="00923692"/>
    <w:rsid w:val="00923C22"/>
    <w:rsid w:val="0092426F"/>
    <w:rsid w:val="00924273"/>
    <w:rsid w:val="00924928"/>
    <w:rsid w:val="00925161"/>
    <w:rsid w:val="00925AFA"/>
    <w:rsid w:val="0092725A"/>
    <w:rsid w:val="00931193"/>
    <w:rsid w:val="009330D5"/>
    <w:rsid w:val="0093432D"/>
    <w:rsid w:val="00941558"/>
    <w:rsid w:val="0094296E"/>
    <w:rsid w:val="00943EC7"/>
    <w:rsid w:val="009456F1"/>
    <w:rsid w:val="009464BC"/>
    <w:rsid w:val="00946A09"/>
    <w:rsid w:val="00950A98"/>
    <w:rsid w:val="00950D1D"/>
    <w:rsid w:val="0095197C"/>
    <w:rsid w:val="00954EBD"/>
    <w:rsid w:val="00961F6E"/>
    <w:rsid w:val="00964DCF"/>
    <w:rsid w:val="0096531F"/>
    <w:rsid w:val="0096743E"/>
    <w:rsid w:val="009677C7"/>
    <w:rsid w:val="009723A6"/>
    <w:rsid w:val="00972AF6"/>
    <w:rsid w:val="00972AFF"/>
    <w:rsid w:val="009730C1"/>
    <w:rsid w:val="009730D0"/>
    <w:rsid w:val="009734A6"/>
    <w:rsid w:val="009735CC"/>
    <w:rsid w:val="00973A62"/>
    <w:rsid w:val="0097426C"/>
    <w:rsid w:val="009746C5"/>
    <w:rsid w:val="009747E9"/>
    <w:rsid w:val="00974D27"/>
    <w:rsid w:val="00977A03"/>
    <w:rsid w:val="0098105C"/>
    <w:rsid w:val="00981474"/>
    <w:rsid w:val="009828A8"/>
    <w:rsid w:val="0098290C"/>
    <w:rsid w:val="00983272"/>
    <w:rsid w:val="00983B7C"/>
    <w:rsid w:val="00983DCE"/>
    <w:rsid w:val="00983E7C"/>
    <w:rsid w:val="00984AEA"/>
    <w:rsid w:val="00984E17"/>
    <w:rsid w:val="00985767"/>
    <w:rsid w:val="00985F97"/>
    <w:rsid w:val="00987757"/>
    <w:rsid w:val="00992560"/>
    <w:rsid w:val="0099419B"/>
    <w:rsid w:val="00997AB0"/>
    <w:rsid w:val="00997B33"/>
    <w:rsid w:val="00997E8E"/>
    <w:rsid w:val="009A0E4B"/>
    <w:rsid w:val="009A10C7"/>
    <w:rsid w:val="009A503B"/>
    <w:rsid w:val="009A7535"/>
    <w:rsid w:val="009B0349"/>
    <w:rsid w:val="009B21ED"/>
    <w:rsid w:val="009B5FAC"/>
    <w:rsid w:val="009B672B"/>
    <w:rsid w:val="009B6966"/>
    <w:rsid w:val="009B7074"/>
    <w:rsid w:val="009B7C31"/>
    <w:rsid w:val="009B7D01"/>
    <w:rsid w:val="009C0019"/>
    <w:rsid w:val="009C1FF6"/>
    <w:rsid w:val="009C2C07"/>
    <w:rsid w:val="009C3475"/>
    <w:rsid w:val="009C79E8"/>
    <w:rsid w:val="009C7A1A"/>
    <w:rsid w:val="009D1B63"/>
    <w:rsid w:val="009D2466"/>
    <w:rsid w:val="009D2BDF"/>
    <w:rsid w:val="009D32AB"/>
    <w:rsid w:val="009D3E83"/>
    <w:rsid w:val="009D4132"/>
    <w:rsid w:val="009D44C1"/>
    <w:rsid w:val="009D555C"/>
    <w:rsid w:val="009D6B26"/>
    <w:rsid w:val="009D7409"/>
    <w:rsid w:val="009E1436"/>
    <w:rsid w:val="009E1608"/>
    <w:rsid w:val="009E23AB"/>
    <w:rsid w:val="009E2879"/>
    <w:rsid w:val="009E2902"/>
    <w:rsid w:val="009E2F3F"/>
    <w:rsid w:val="009E379C"/>
    <w:rsid w:val="009E496F"/>
    <w:rsid w:val="009E4D31"/>
    <w:rsid w:val="009E52A9"/>
    <w:rsid w:val="009E5853"/>
    <w:rsid w:val="009E687A"/>
    <w:rsid w:val="009E6A23"/>
    <w:rsid w:val="009E75D1"/>
    <w:rsid w:val="009F20B5"/>
    <w:rsid w:val="009F33D1"/>
    <w:rsid w:val="009F40DF"/>
    <w:rsid w:val="009F57A5"/>
    <w:rsid w:val="009F6170"/>
    <w:rsid w:val="00A023FC"/>
    <w:rsid w:val="00A03942"/>
    <w:rsid w:val="00A05138"/>
    <w:rsid w:val="00A0540A"/>
    <w:rsid w:val="00A058EA"/>
    <w:rsid w:val="00A05C35"/>
    <w:rsid w:val="00A075E8"/>
    <w:rsid w:val="00A105A6"/>
    <w:rsid w:val="00A106B1"/>
    <w:rsid w:val="00A11DFE"/>
    <w:rsid w:val="00A12CD9"/>
    <w:rsid w:val="00A14599"/>
    <w:rsid w:val="00A14CDF"/>
    <w:rsid w:val="00A15126"/>
    <w:rsid w:val="00A15D37"/>
    <w:rsid w:val="00A16ADB"/>
    <w:rsid w:val="00A16C6F"/>
    <w:rsid w:val="00A16FBD"/>
    <w:rsid w:val="00A20BEF"/>
    <w:rsid w:val="00A20CE4"/>
    <w:rsid w:val="00A20FC9"/>
    <w:rsid w:val="00A22096"/>
    <w:rsid w:val="00A237A3"/>
    <w:rsid w:val="00A23890"/>
    <w:rsid w:val="00A239DD"/>
    <w:rsid w:val="00A2531E"/>
    <w:rsid w:val="00A25781"/>
    <w:rsid w:val="00A26A65"/>
    <w:rsid w:val="00A27F44"/>
    <w:rsid w:val="00A30C69"/>
    <w:rsid w:val="00A313E3"/>
    <w:rsid w:val="00A3209A"/>
    <w:rsid w:val="00A32B65"/>
    <w:rsid w:val="00A32BE1"/>
    <w:rsid w:val="00A33252"/>
    <w:rsid w:val="00A34C36"/>
    <w:rsid w:val="00A35F62"/>
    <w:rsid w:val="00A3683B"/>
    <w:rsid w:val="00A36D35"/>
    <w:rsid w:val="00A3792A"/>
    <w:rsid w:val="00A37BEC"/>
    <w:rsid w:val="00A41A29"/>
    <w:rsid w:val="00A43497"/>
    <w:rsid w:val="00A43970"/>
    <w:rsid w:val="00A43FEF"/>
    <w:rsid w:val="00A449C8"/>
    <w:rsid w:val="00A44F8B"/>
    <w:rsid w:val="00A45BEE"/>
    <w:rsid w:val="00A45E0E"/>
    <w:rsid w:val="00A47B7F"/>
    <w:rsid w:val="00A5068E"/>
    <w:rsid w:val="00A5127B"/>
    <w:rsid w:val="00A5164C"/>
    <w:rsid w:val="00A51FE7"/>
    <w:rsid w:val="00A52D9D"/>
    <w:rsid w:val="00A53096"/>
    <w:rsid w:val="00A54EDA"/>
    <w:rsid w:val="00A55524"/>
    <w:rsid w:val="00A55E05"/>
    <w:rsid w:val="00A56CC9"/>
    <w:rsid w:val="00A57207"/>
    <w:rsid w:val="00A57646"/>
    <w:rsid w:val="00A57ED8"/>
    <w:rsid w:val="00A60524"/>
    <w:rsid w:val="00A60C5C"/>
    <w:rsid w:val="00A611FC"/>
    <w:rsid w:val="00A643C4"/>
    <w:rsid w:val="00A64B83"/>
    <w:rsid w:val="00A65043"/>
    <w:rsid w:val="00A650B8"/>
    <w:rsid w:val="00A67157"/>
    <w:rsid w:val="00A67395"/>
    <w:rsid w:val="00A67913"/>
    <w:rsid w:val="00A67CC4"/>
    <w:rsid w:val="00A7000A"/>
    <w:rsid w:val="00A7065B"/>
    <w:rsid w:val="00A70FE5"/>
    <w:rsid w:val="00A725B1"/>
    <w:rsid w:val="00A7289D"/>
    <w:rsid w:val="00A72C89"/>
    <w:rsid w:val="00A72F2B"/>
    <w:rsid w:val="00A730BA"/>
    <w:rsid w:val="00A7385B"/>
    <w:rsid w:val="00A7436F"/>
    <w:rsid w:val="00A75AE3"/>
    <w:rsid w:val="00A75EDA"/>
    <w:rsid w:val="00A77FB1"/>
    <w:rsid w:val="00A80F1D"/>
    <w:rsid w:val="00A833A5"/>
    <w:rsid w:val="00A83991"/>
    <w:rsid w:val="00A84FBD"/>
    <w:rsid w:val="00A87361"/>
    <w:rsid w:val="00A875AB"/>
    <w:rsid w:val="00A879AE"/>
    <w:rsid w:val="00A90051"/>
    <w:rsid w:val="00A907E4"/>
    <w:rsid w:val="00A9180F"/>
    <w:rsid w:val="00A91C30"/>
    <w:rsid w:val="00A92364"/>
    <w:rsid w:val="00A936B2"/>
    <w:rsid w:val="00A9385D"/>
    <w:rsid w:val="00A94FC9"/>
    <w:rsid w:val="00A96A4F"/>
    <w:rsid w:val="00A96BA8"/>
    <w:rsid w:val="00A96D76"/>
    <w:rsid w:val="00A9728D"/>
    <w:rsid w:val="00A97743"/>
    <w:rsid w:val="00A97E26"/>
    <w:rsid w:val="00A97F03"/>
    <w:rsid w:val="00AA087A"/>
    <w:rsid w:val="00AA1340"/>
    <w:rsid w:val="00AA19D6"/>
    <w:rsid w:val="00AA3EE1"/>
    <w:rsid w:val="00AA3FF6"/>
    <w:rsid w:val="00AA574A"/>
    <w:rsid w:val="00AA5C0C"/>
    <w:rsid w:val="00AA7F2F"/>
    <w:rsid w:val="00AB070B"/>
    <w:rsid w:val="00AB2129"/>
    <w:rsid w:val="00AB547E"/>
    <w:rsid w:val="00AB5945"/>
    <w:rsid w:val="00AB699F"/>
    <w:rsid w:val="00AB6AAB"/>
    <w:rsid w:val="00AB6F21"/>
    <w:rsid w:val="00AB74ED"/>
    <w:rsid w:val="00AB78CB"/>
    <w:rsid w:val="00AC0F8A"/>
    <w:rsid w:val="00AC261F"/>
    <w:rsid w:val="00AC296F"/>
    <w:rsid w:val="00AC3E60"/>
    <w:rsid w:val="00AC3F16"/>
    <w:rsid w:val="00AC46DA"/>
    <w:rsid w:val="00AC4A2B"/>
    <w:rsid w:val="00AC4C51"/>
    <w:rsid w:val="00AC4D44"/>
    <w:rsid w:val="00AC5116"/>
    <w:rsid w:val="00AC5F6A"/>
    <w:rsid w:val="00AC60A1"/>
    <w:rsid w:val="00AD0636"/>
    <w:rsid w:val="00AD20C5"/>
    <w:rsid w:val="00AD445C"/>
    <w:rsid w:val="00AD5680"/>
    <w:rsid w:val="00AD5EAD"/>
    <w:rsid w:val="00AD5EDD"/>
    <w:rsid w:val="00AD6C4B"/>
    <w:rsid w:val="00AE0640"/>
    <w:rsid w:val="00AE0710"/>
    <w:rsid w:val="00AE0782"/>
    <w:rsid w:val="00AE1100"/>
    <w:rsid w:val="00AE16DF"/>
    <w:rsid w:val="00AE1C13"/>
    <w:rsid w:val="00AE20A1"/>
    <w:rsid w:val="00AE2150"/>
    <w:rsid w:val="00AE2471"/>
    <w:rsid w:val="00AE292A"/>
    <w:rsid w:val="00AE34F6"/>
    <w:rsid w:val="00AE4210"/>
    <w:rsid w:val="00AE4F98"/>
    <w:rsid w:val="00AE7AD0"/>
    <w:rsid w:val="00AF1C7C"/>
    <w:rsid w:val="00AF266D"/>
    <w:rsid w:val="00AF443F"/>
    <w:rsid w:val="00AF5D0F"/>
    <w:rsid w:val="00B009C0"/>
    <w:rsid w:val="00B01C0C"/>
    <w:rsid w:val="00B03B6F"/>
    <w:rsid w:val="00B03CDA"/>
    <w:rsid w:val="00B04487"/>
    <w:rsid w:val="00B04F0A"/>
    <w:rsid w:val="00B05C87"/>
    <w:rsid w:val="00B071CD"/>
    <w:rsid w:val="00B07336"/>
    <w:rsid w:val="00B10431"/>
    <w:rsid w:val="00B10A9E"/>
    <w:rsid w:val="00B127F4"/>
    <w:rsid w:val="00B12F03"/>
    <w:rsid w:val="00B1454E"/>
    <w:rsid w:val="00B14FAF"/>
    <w:rsid w:val="00B156C6"/>
    <w:rsid w:val="00B175C2"/>
    <w:rsid w:val="00B20C93"/>
    <w:rsid w:val="00B2190F"/>
    <w:rsid w:val="00B22514"/>
    <w:rsid w:val="00B2386C"/>
    <w:rsid w:val="00B24A3A"/>
    <w:rsid w:val="00B255C1"/>
    <w:rsid w:val="00B266D2"/>
    <w:rsid w:val="00B27D19"/>
    <w:rsid w:val="00B32369"/>
    <w:rsid w:val="00B3238E"/>
    <w:rsid w:val="00B33AAE"/>
    <w:rsid w:val="00B34001"/>
    <w:rsid w:val="00B35490"/>
    <w:rsid w:val="00B37024"/>
    <w:rsid w:val="00B4183A"/>
    <w:rsid w:val="00B418EB"/>
    <w:rsid w:val="00B42BEC"/>
    <w:rsid w:val="00B42E77"/>
    <w:rsid w:val="00B43B9D"/>
    <w:rsid w:val="00B43D79"/>
    <w:rsid w:val="00B43F93"/>
    <w:rsid w:val="00B4590C"/>
    <w:rsid w:val="00B45DFF"/>
    <w:rsid w:val="00B46E1C"/>
    <w:rsid w:val="00B5032B"/>
    <w:rsid w:val="00B50A84"/>
    <w:rsid w:val="00B51378"/>
    <w:rsid w:val="00B522C6"/>
    <w:rsid w:val="00B529B3"/>
    <w:rsid w:val="00B53FC6"/>
    <w:rsid w:val="00B54501"/>
    <w:rsid w:val="00B552B5"/>
    <w:rsid w:val="00B5629A"/>
    <w:rsid w:val="00B5745F"/>
    <w:rsid w:val="00B60B6E"/>
    <w:rsid w:val="00B61E81"/>
    <w:rsid w:val="00B6240C"/>
    <w:rsid w:val="00B64A5B"/>
    <w:rsid w:val="00B65970"/>
    <w:rsid w:val="00B67777"/>
    <w:rsid w:val="00B71155"/>
    <w:rsid w:val="00B71485"/>
    <w:rsid w:val="00B72737"/>
    <w:rsid w:val="00B72D85"/>
    <w:rsid w:val="00B73647"/>
    <w:rsid w:val="00B74025"/>
    <w:rsid w:val="00B7422E"/>
    <w:rsid w:val="00B74812"/>
    <w:rsid w:val="00B74CAC"/>
    <w:rsid w:val="00B74EF4"/>
    <w:rsid w:val="00B75634"/>
    <w:rsid w:val="00B81BF5"/>
    <w:rsid w:val="00B8215A"/>
    <w:rsid w:val="00B82E71"/>
    <w:rsid w:val="00B83193"/>
    <w:rsid w:val="00B83623"/>
    <w:rsid w:val="00B837FD"/>
    <w:rsid w:val="00B848AC"/>
    <w:rsid w:val="00B86621"/>
    <w:rsid w:val="00B8674F"/>
    <w:rsid w:val="00B86F55"/>
    <w:rsid w:val="00B878B8"/>
    <w:rsid w:val="00B90958"/>
    <w:rsid w:val="00B92288"/>
    <w:rsid w:val="00B941BA"/>
    <w:rsid w:val="00B95A46"/>
    <w:rsid w:val="00B95E02"/>
    <w:rsid w:val="00B9747C"/>
    <w:rsid w:val="00B97B23"/>
    <w:rsid w:val="00B97B68"/>
    <w:rsid w:val="00BA1897"/>
    <w:rsid w:val="00BA1BD5"/>
    <w:rsid w:val="00BA1E65"/>
    <w:rsid w:val="00BA1EC8"/>
    <w:rsid w:val="00BA21EC"/>
    <w:rsid w:val="00BA254C"/>
    <w:rsid w:val="00BA28D3"/>
    <w:rsid w:val="00BA2A38"/>
    <w:rsid w:val="00BA2D2C"/>
    <w:rsid w:val="00BA32A9"/>
    <w:rsid w:val="00BA4994"/>
    <w:rsid w:val="00BA4CD8"/>
    <w:rsid w:val="00BA6BD9"/>
    <w:rsid w:val="00BA6FB5"/>
    <w:rsid w:val="00BA7072"/>
    <w:rsid w:val="00BA710C"/>
    <w:rsid w:val="00BB01D7"/>
    <w:rsid w:val="00BB1031"/>
    <w:rsid w:val="00BB200C"/>
    <w:rsid w:val="00BB2FDD"/>
    <w:rsid w:val="00BB49AE"/>
    <w:rsid w:val="00BB5046"/>
    <w:rsid w:val="00BB507D"/>
    <w:rsid w:val="00BB698A"/>
    <w:rsid w:val="00BC166F"/>
    <w:rsid w:val="00BC38FB"/>
    <w:rsid w:val="00BC3927"/>
    <w:rsid w:val="00BC3C52"/>
    <w:rsid w:val="00BC4723"/>
    <w:rsid w:val="00BC4AB3"/>
    <w:rsid w:val="00BC559E"/>
    <w:rsid w:val="00BC6656"/>
    <w:rsid w:val="00BC6EFA"/>
    <w:rsid w:val="00BC7252"/>
    <w:rsid w:val="00BC77A1"/>
    <w:rsid w:val="00BC7F08"/>
    <w:rsid w:val="00BD074E"/>
    <w:rsid w:val="00BD1FE0"/>
    <w:rsid w:val="00BD2128"/>
    <w:rsid w:val="00BD3B54"/>
    <w:rsid w:val="00BD3BC3"/>
    <w:rsid w:val="00BD61A2"/>
    <w:rsid w:val="00BD63B7"/>
    <w:rsid w:val="00BD6D81"/>
    <w:rsid w:val="00BD79BC"/>
    <w:rsid w:val="00BD7BDD"/>
    <w:rsid w:val="00BD7C4E"/>
    <w:rsid w:val="00BE03EA"/>
    <w:rsid w:val="00BE1443"/>
    <w:rsid w:val="00BE146D"/>
    <w:rsid w:val="00BE1C08"/>
    <w:rsid w:val="00BE2193"/>
    <w:rsid w:val="00BE3C61"/>
    <w:rsid w:val="00BE469F"/>
    <w:rsid w:val="00BE69CB"/>
    <w:rsid w:val="00BE6A21"/>
    <w:rsid w:val="00BE6BA3"/>
    <w:rsid w:val="00BE7B3A"/>
    <w:rsid w:val="00BF29A6"/>
    <w:rsid w:val="00BF3225"/>
    <w:rsid w:val="00BF35D2"/>
    <w:rsid w:val="00BF3B57"/>
    <w:rsid w:val="00BF46BB"/>
    <w:rsid w:val="00BF504D"/>
    <w:rsid w:val="00BF5A68"/>
    <w:rsid w:val="00BF78E9"/>
    <w:rsid w:val="00C0032E"/>
    <w:rsid w:val="00C00DCC"/>
    <w:rsid w:val="00C03166"/>
    <w:rsid w:val="00C03205"/>
    <w:rsid w:val="00C03D6F"/>
    <w:rsid w:val="00C045C4"/>
    <w:rsid w:val="00C06C22"/>
    <w:rsid w:val="00C06D65"/>
    <w:rsid w:val="00C073BF"/>
    <w:rsid w:val="00C11886"/>
    <w:rsid w:val="00C122E1"/>
    <w:rsid w:val="00C12D20"/>
    <w:rsid w:val="00C15402"/>
    <w:rsid w:val="00C16529"/>
    <w:rsid w:val="00C173DA"/>
    <w:rsid w:val="00C1759D"/>
    <w:rsid w:val="00C211AB"/>
    <w:rsid w:val="00C23100"/>
    <w:rsid w:val="00C23334"/>
    <w:rsid w:val="00C23776"/>
    <w:rsid w:val="00C2571A"/>
    <w:rsid w:val="00C30139"/>
    <w:rsid w:val="00C3058F"/>
    <w:rsid w:val="00C32633"/>
    <w:rsid w:val="00C330C7"/>
    <w:rsid w:val="00C35CA5"/>
    <w:rsid w:val="00C35D5D"/>
    <w:rsid w:val="00C35DB9"/>
    <w:rsid w:val="00C363FD"/>
    <w:rsid w:val="00C3740A"/>
    <w:rsid w:val="00C37563"/>
    <w:rsid w:val="00C40722"/>
    <w:rsid w:val="00C415E4"/>
    <w:rsid w:val="00C43504"/>
    <w:rsid w:val="00C4472C"/>
    <w:rsid w:val="00C44C55"/>
    <w:rsid w:val="00C4519A"/>
    <w:rsid w:val="00C454C5"/>
    <w:rsid w:val="00C45D25"/>
    <w:rsid w:val="00C45FC8"/>
    <w:rsid w:val="00C46D4F"/>
    <w:rsid w:val="00C5012A"/>
    <w:rsid w:val="00C503FC"/>
    <w:rsid w:val="00C50B60"/>
    <w:rsid w:val="00C51394"/>
    <w:rsid w:val="00C51B9F"/>
    <w:rsid w:val="00C525D6"/>
    <w:rsid w:val="00C529AE"/>
    <w:rsid w:val="00C53004"/>
    <w:rsid w:val="00C56F07"/>
    <w:rsid w:val="00C57241"/>
    <w:rsid w:val="00C57875"/>
    <w:rsid w:val="00C57A15"/>
    <w:rsid w:val="00C57C13"/>
    <w:rsid w:val="00C57FAF"/>
    <w:rsid w:val="00C6028F"/>
    <w:rsid w:val="00C611DC"/>
    <w:rsid w:val="00C64352"/>
    <w:rsid w:val="00C64851"/>
    <w:rsid w:val="00C6573C"/>
    <w:rsid w:val="00C65CC4"/>
    <w:rsid w:val="00C718E8"/>
    <w:rsid w:val="00C72710"/>
    <w:rsid w:val="00C73DC3"/>
    <w:rsid w:val="00C7696C"/>
    <w:rsid w:val="00C77A63"/>
    <w:rsid w:val="00C77E91"/>
    <w:rsid w:val="00C77FDC"/>
    <w:rsid w:val="00C81C85"/>
    <w:rsid w:val="00C83895"/>
    <w:rsid w:val="00C84CB0"/>
    <w:rsid w:val="00C90095"/>
    <w:rsid w:val="00C901EC"/>
    <w:rsid w:val="00C91505"/>
    <w:rsid w:val="00C91C23"/>
    <w:rsid w:val="00C91CBB"/>
    <w:rsid w:val="00C921AD"/>
    <w:rsid w:val="00C924C1"/>
    <w:rsid w:val="00C9409D"/>
    <w:rsid w:val="00C95A72"/>
    <w:rsid w:val="00C95D78"/>
    <w:rsid w:val="00CA1A6B"/>
    <w:rsid w:val="00CA2DB2"/>
    <w:rsid w:val="00CA317C"/>
    <w:rsid w:val="00CA42F4"/>
    <w:rsid w:val="00CA506C"/>
    <w:rsid w:val="00CA5FBE"/>
    <w:rsid w:val="00CA7A4D"/>
    <w:rsid w:val="00CA7CA4"/>
    <w:rsid w:val="00CA7D16"/>
    <w:rsid w:val="00CB0B84"/>
    <w:rsid w:val="00CB0CC7"/>
    <w:rsid w:val="00CB3760"/>
    <w:rsid w:val="00CB50C7"/>
    <w:rsid w:val="00CB6A31"/>
    <w:rsid w:val="00CC16B4"/>
    <w:rsid w:val="00CC298F"/>
    <w:rsid w:val="00CC39FA"/>
    <w:rsid w:val="00CC3A88"/>
    <w:rsid w:val="00CC3DEF"/>
    <w:rsid w:val="00CC4806"/>
    <w:rsid w:val="00CC4AA1"/>
    <w:rsid w:val="00CC68D6"/>
    <w:rsid w:val="00CC7C11"/>
    <w:rsid w:val="00CC7FD7"/>
    <w:rsid w:val="00CD1513"/>
    <w:rsid w:val="00CD2569"/>
    <w:rsid w:val="00CD2A38"/>
    <w:rsid w:val="00CD2E28"/>
    <w:rsid w:val="00CD37DD"/>
    <w:rsid w:val="00CD3C06"/>
    <w:rsid w:val="00CD584C"/>
    <w:rsid w:val="00CD73E5"/>
    <w:rsid w:val="00CD77C3"/>
    <w:rsid w:val="00CD7FCC"/>
    <w:rsid w:val="00CE1457"/>
    <w:rsid w:val="00CE2025"/>
    <w:rsid w:val="00CE2218"/>
    <w:rsid w:val="00CE3F06"/>
    <w:rsid w:val="00CE40C9"/>
    <w:rsid w:val="00CE4B28"/>
    <w:rsid w:val="00CE542F"/>
    <w:rsid w:val="00CE56E2"/>
    <w:rsid w:val="00CE5D6A"/>
    <w:rsid w:val="00CE6770"/>
    <w:rsid w:val="00CF1F2C"/>
    <w:rsid w:val="00CF3DCF"/>
    <w:rsid w:val="00CF4012"/>
    <w:rsid w:val="00CF5956"/>
    <w:rsid w:val="00CF5A83"/>
    <w:rsid w:val="00CF63FB"/>
    <w:rsid w:val="00CF6523"/>
    <w:rsid w:val="00CF7B93"/>
    <w:rsid w:val="00D00382"/>
    <w:rsid w:val="00D014C9"/>
    <w:rsid w:val="00D016E8"/>
    <w:rsid w:val="00D01DAD"/>
    <w:rsid w:val="00D034A3"/>
    <w:rsid w:val="00D03C3E"/>
    <w:rsid w:val="00D03FA7"/>
    <w:rsid w:val="00D05209"/>
    <w:rsid w:val="00D05647"/>
    <w:rsid w:val="00D059FB"/>
    <w:rsid w:val="00D067E1"/>
    <w:rsid w:val="00D06D7C"/>
    <w:rsid w:val="00D07742"/>
    <w:rsid w:val="00D07BC6"/>
    <w:rsid w:val="00D10221"/>
    <w:rsid w:val="00D110EA"/>
    <w:rsid w:val="00D133B2"/>
    <w:rsid w:val="00D14A03"/>
    <w:rsid w:val="00D1537B"/>
    <w:rsid w:val="00D163AB"/>
    <w:rsid w:val="00D170ED"/>
    <w:rsid w:val="00D1797B"/>
    <w:rsid w:val="00D17AEB"/>
    <w:rsid w:val="00D20083"/>
    <w:rsid w:val="00D20465"/>
    <w:rsid w:val="00D20DA9"/>
    <w:rsid w:val="00D211A9"/>
    <w:rsid w:val="00D21766"/>
    <w:rsid w:val="00D21F68"/>
    <w:rsid w:val="00D22983"/>
    <w:rsid w:val="00D239AB"/>
    <w:rsid w:val="00D24DC6"/>
    <w:rsid w:val="00D25998"/>
    <w:rsid w:val="00D25DE3"/>
    <w:rsid w:val="00D26588"/>
    <w:rsid w:val="00D26D6A"/>
    <w:rsid w:val="00D301BB"/>
    <w:rsid w:val="00D30E28"/>
    <w:rsid w:val="00D34437"/>
    <w:rsid w:val="00D37BA0"/>
    <w:rsid w:val="00D414AC"/>
    <w:rsid w:val="00D4179F"/>
    <w:rsid w:val="00D4253E"/>
    <w:rsid w:val="00D43CE6"/>
    <w:rsid w:val="00D44842"/>
    <w:rsid w:val="00D45B36"/>
    <w:rsid w:val="00D46F7A"/>
    <w:rsid w:val="00D47D24"/>
    <w:rsid w:val="00D5068C"/>
    <w:rsid w:val="00D516EA"/>
    <w:rsid w:val="00D51871"/>
    <w:rsid w:val="00D54C5E"/>
    <w:rsid w:val="00D54F0A"/>
    <w:rsid w:val="00D551BA"/>
    <w:rsid w:val="00D573A3"/>
    <w:rsid w:val="00D5745E"/>
    <w:rsid w:val="00D612BD"/>
    <w:rsid w:val="00D619B5"/>
    <w:rsid w:val="00D61C2F"/>
    <w:rsid w:val="00D61C45"/>
    <w:rsid w:val="00D62EC4"/>
    <w:rsid w:val="00D63BC5"/>
    <w:rsid w:val="00D648D4"/>
    <w:rsid w:val="00D66C0E"/>
    <w:rsid w:val="00D708CA"/>
    <w:rsid w:val="00D71EB4"/>
    <w:rsid w:val="00D72865"/>
    <w:rsid w:val="00D735FB"/>
    <w:rsid w:val="00D738BC"/>
    <w:rsid w:val="00D761ED"/>
    <w:rsid w:val="00D77198"/>
    <w:rsid w:val="00D80D46"/>
    <w:rsid w:val="00D82550"/>
    <w:rsid w:val="00D82CA5"/>
    <w:rsid w:val="00D83EE7"/>
    <w:rsid w:val="00D844DF"/>
    <w:rsid w:val="00D8485C"/>
    <w:rsid w:val="00D8694F"/>
    <w:rsid w:val="00D86BDC"/>
    <w:rsid w:val="00D87172"/>
    <w:rsid w:val="00D87F49"/>
    <w:rsid w:val="00D90639"/>
    <w:rsid w:val="00D90A70"/>
    <w:rsid w:val="00D90EE2"/>
    <w:rsid w:val="00D91571"/>
    <w:rsid w:val="00D924D4"/>
    <w:rsid w:val="00D93529"/>
    <w:rsid w:val="00D94256"/>
    <w:rsid w:val="00D94C04"/>
    <w:rsid w:val="00D9544E"/>
    <w:rsid w:val="00D9673B"/>
    <w:rsid w:val="00D9685C"/>
    <w:rsid w:val="00DA3014"/>
    <w:rsid w:val="00DA3F04"/>
    <w:rsid w:val="00DA4E3F"/>
    <w:rsid w:val="00DB2527"/>
    <w:rsid w:val="00DB3089"/>
    <w:rsid w:val="00DB30C9"/>
    <w:rsid w:val="00DB34A0"/>
    <w:rsid w:val="00DB366E"/>
    <w:rsid w:val="00DB42C6"/>
    <w:rsid w:val="00DB4F68"/>
    <w:rsid w:val="00DB5E31"/>
    <w:rsid w:val="00DB6144"/>
    <w:rsid w:val="00DB6D68"/>
    <w:rsid w:val="00DB7149"/>
    <w:rsid w:val="00DC161E"/>
    <w:rsid w:val="00DC1822"/>
    <w:rsid w:val="00DC1990"/>
    <w:rsid w:val="00DC207F"/>
    <w:rsid w:val="00DC2423"/>
    <w:rsid w:val="00DC30A8"/>
    <w:rsid w:val="00DC3B6C"/>
    <w:rsid w:val="00DC4E47"/>
    <w:rsid w:val="00DC667C"/>
    <w:rsid w:val="00DC6F98"/>
    <w:rsid w:val="00DC710E"/>
    <w:rsid w:val="00DC777C"/>
    <w:rsid w:val="00DD15BE"/>
    <w:rsid w:val="00DD1A95"/>
    <w:rsid w:val="00DD20DB"/>
    <w:rsid w:val="00DD249E"/>
    <w:rsid w:val="00DD264D"/>
    <w:rsid w:val="00DD3692"/>
    <w:rsid w:val="00DD36B6"/>
    <w:rsid w:val="00DD4576"/>
    <w:rsid w:val="00DD4F7E"/>
    <w:rsid w:val="00DD59B1"/>
    <w:rsid w:val="00DD663F"/>
    <w:rsid w:val="00DD6FAD"/>
    <w:rsid w:val="00DE18AD"/>
    <w:rsid w:val="00DE282E"/>
    <w:rsid w:val="00DE2908"/>
    <w:rsid w:val="00DE5386"/>
    <w:rsid w:val="00DE5492"/>
    <w:rsid w:val="00DE550E"/>
    <w:rsid w:val="00DE6908"/>
    <w:rsid w:val="00DE7277"/>
    <w:rsid w:val="00DE77C6"/>
    <w:rsid w:val="00DE7FFC"/>
    <w:rsid w:val="00DF03B6"/>
    <w:rsid w:val="00DF09AA"/>
    <w:rsid w:val="00DF0A6E"/>
    <w:rsid w:val="00DF122A"/>
    <w:rsid w:val="00DF14A0"/>
    <w:rsid w:val="00DF1D41"/>
    <w:rsid w:val="00DF3651"/>
    <w:rsid w:val="00DF3D1E"/>
    <w:rsid w:val="00DF482D"/>
    <w:rsid w:val="00DF65BC"/>
    <w:rsid w:val="00DF734F"/>
    <w:rsid w:val="00DF79A5"/>
    <w:rsid w:val="00DF7B03"/>
    <w:rsid w:val="00E00164"/>
    <w:rsid w:val="00E008D1"/>
    <w:rsid w:val="00E00D21"/>
    <w:rsid w:val="00E034FA"/>
    <w:rsid w:val="00E04B5E"/>
    <w:rsid w:val="00E04DFB"/>
    <w:rsid w:val="00E052C4"/>
    <w:rsid w:val="00E055F5"/>
    <w:rsid w:val="00E05C40"/>
    <w:rsid w:val="00E05D85"/>
    <w:rsid w:val="00E06437"/>
    <w:rsid w:val="00E06BD8"/>
    <w:rsid w:val="00E07452"/>
    <w:rsid w:val="00E078D2"/>
    <w:rsid w:val="00E07E2B"/>
    <w:rsid w:val="00E11A3A"/>
    <w:rsid w:val="00E123A5"/>
    <w:rsid w:val="00E12E99"/>
    <w:rsid w:val="00E146B8"/>
    <w:rsid w:val="00E159E8"/>
    <w:rsid w:val="00E16111"/>
    <w:rsid w:val="00E1704F"/>
    <w:rsid w:val="00E17647"/>
    <w:rsid w:val="00E22AAA"/>
    <w:rsid w:val="00E22AC3"/>
    <w:rsid w:val="00E23900"/>
    <w:rsid w:val="00E253BE"/>
    <w:rsid w:val="00E2651C"/>
    <w:rsid w:val="00E26CB7"/>
    <w:rsid w:val="00E2728B"/>
    <w:rsid w:val="00E30F0D"/>
    <w:rsid w:val="00E31E20"/>
    <w:rsid w:val="00E323B3"/>
    <w:rsid w:val="00E323C0"/>
    <w:rsid w:val="00E33859"/>
    <w:rsid w:val="00E3647B"/>
    <w:rsid w:val="00E368D0"/>
    <w:rsid w:val="00E36BE2"/>
    <w:rsid w:val="00E410B1"/>
    <w:rsid w:val="00E41171"/>
    <w:rsid w:val="00E41A90"/>
    <w:rsid w:val="00E4232D"/>
    <w:rsid w:val="00E44A58"/>
    <w:rsid w:val="00E46C05"/>
    <w:rsid w:val="00E47475"/>
    <w:rsid w:val="00E476F0"/>
    <w:rsid w:val="00E504EE"/>
    <w:rsid w:val="00E50548"/>
    <w:rsid w:val="00E50738"/>
    <w:rsid w:val="00E510A1"/>
    <w:rsid w:val="00E514AF"/>
    <w:rsid w:val="00E51F02"/>
    <w:rsid w:val="00E52F1A"/>
    <w:rsid w:val="00E53DAF"/>
    <w:rsid w:val="00E53EE4"/>
    <w:rsid w:val="00E54C5C"/>
    <w:rsid w:val="00E557CB"/>
    <w:rsid w:val="00E55B11"/>
    <w:rsid w:val="00E56261"/>
    <w:rsid w:val="00E57010"/>
    <w:rsid w:val="00E57506"/>
    <w:rsid w:val="00E61F00"/>
    <w:rsid w:val="00E62CE3"/>
    <w:rsid w:val="00E6472B"/>
    <w:rsid w:val="00E64FEF"/>
    <w:rsid w:val="00E6513A"/>
    <w:rsid w:val="00E65274"/>
    <w:rsid w:val="00E65D34"/>
    <w:rsid w:val="00E6650F"/>
    <w:rsid w:val="00E66AAB"/>
    <w:rsid w:val="00E66F7C"/>
    <w:rsid w:val="00E711BB"/>
    <w:rsid w:val="00E7130E"/>
    <w:rsid w:val="00E71E49"/>
    <w:rsid w:val="00E73131"/>
    <w:rsid w:val="00E752F0"/>
    <w:rsid w:val="00E766F2"/>
    <w:rsid w:val="00E7778B"/>
    <w:rsid w:val="00E77885"/>
    <w:rsid w:val="00E77FEB"/>
    <w:rsid w:val="00E808F0"/>
    <w:rsid w:val="00E80A50"/>
    <w:rsid w:val="00E81755"/>
    <w:rsid w:val="00E82171"/>
    <w:rsid w:val="00E8275C"/>
    <w:rsid w:val="00E82C26"/>
    <w:rsid w:val="00E83AC2"/>
    <w:rsid w:val="00E83F4E"/>
    <w:rsid w:val="00E85B15"/>
    <w:rsid w:val="00E85D9E"/>
    <w:rsid w:val="00E86638"/>
    <w:rsid w:val="00E86A06"/>
    <w:rsid w:val="00E92474"/>
    <w:rsid w:val="00E95009"/>
    <w:rsid w:val="00E97C13"/>
    <w:rsid w:val="00E97FF9"/>
    <w:rsid w:val="00EA12A3"/>
    <w:rsid w:val="00EA1C2D"/>
    <w:rsid w:val="00EA2386"/>
    <w:rsid w:val="00EA28A9"/>
    <w:rsid w:val="00EA2AD3"/>
    <w:rsid w:val="00EA547D"/>
    <w:rsid w:val="00EA57BD"/>
    <w:rsid w:val="00EA5BC9"/>
    <w:rsid w:val="00EA694E"/>
    <w:rsid w:val="00EA7222"/>
    <w:rsid w:val="00EB1E37"/>
    <w:rsid w:val="00EB3099"/>
    <w:rsid w:val="00EB312B"/>
    <w:rsid w:val="00EB3B59"/>
    <w:rsid w:val="00EB6068"/>
    <w:rsid w:val="00EB66A9"/>
    <w:rsid w:val="00EB6BAC"/>
    <w:rsid w:val="00EB6FAF"/>
    <w:rsid w:val="00EB723A"/>
    <w:rsid w:val="00EB7B94"/>
    <w:rsid w:val="00EC2717"/>
    <w:rsid w:val="00EC2BFD"/>
    <w:rsid w:val="00EC5612"/>
    <w:rsid w:val="00EC60C9"/>
    <w:rsid w:val="00EC74EF"/>
    <w:rsid w:val="00EC7B31"/>
    <w:rsid w:val="00EC7E66"/>
    <w:rsid w:val="00ED0B0D"/>
    <w:rsid w:val="00ED0DD5"/>
    <w:rsid w:val="00ED1E2A"/>
    <w:rsid w:val="00ED4896"/>
    <w:rsid w:val="00ED5B76"/>
    <w:rsid w:val="00ED6FB0"/>
    <w:rsid w:val="00ED74A5"/>
    <w:rsid w:val="00ED7ADA"/>
    <w:rsid w:val="00EE0A57"/>
    <w:rsid w:val="00EE3D5B"/>
    <w:rsid w:val="00EE5660"/>
    <w:rsid w:val="00EE76BA"/>
    <w:rsid w:val="00EE7953"/>
    <w:rsid w:val="00EF0DEE"/>
    <w:rsid w:val="00EF2175"/>
    <w:rsid w:val="00EF4381"/>
    <w:rsid w:val="00EF538A"/>
    <w:rsid w:val="00EF5465"/>
    <w:rsid w:val="00EF608B"/>
    <w:rsid w:val="00EF64D2"/>
    <w:rsid w:val="00F022E3"/>
    <w:rsid w:val="00F0307C"/>
    <w:rsid w:val="00F043EE"/>
    <w:rsid w:val="00F06826"/>
    <w:rsid w:val="00F06A91"/>
    <w:rsid w:val="00F0725E"/>
    <w:rsid w:val="00F07831"/>
    <w:rsid w:val="00F079CF"/>
    <w:rsid w:val="00F10D2D"/>
    <w:rsid w:val="00F1118F"/>
    <w:rsid w:val="00F11413"/>
    <w:rsid w:val="00F117B9"/>
    <w:rsid w:val="00F117BD"/>
    <w:rsid w:val="00F1460C"/>
    <w:rsid w:val="00F14618"/>
    <w:rsid w:val="00F1494D"/>
    <w:rsid w:val="00F14FDD"/>
    <w:rsid w:val="00F15DFE"/>
    <w:rsid w:val="00F2033D"/>
    <w:rsid w:val="00F21AE2"/>
    <w:rsid w:val="00F234CB"/>
    <w:rsid w:val="00F2557D"/>
    <w:rsid w:val="00F25CE2"/>
    <w:rsid w:val="00F26303"/>
    <w:rsid w:val="00F266BE"/>
    <w:rsid w:val="00F27BA9"/>
    <w:rsid w:val="00F30A3C"/>
    <w:rsid w:val="00F30D74"/>
    <w:rsid w:val="00F317CC"/>
    <w:rsid w:val="00F332E9"/>
    <w:rsid w:val="00F334F0"/>
    <w:rsid w:val="00F349F5"/>
    <w:rsid w:val="00F34D11"/>
    <w:rsid w:val="00F35E2F"/>
    <w:rsid w:val="00F3670F"/>
    <w:rsid w:val="00F4009F"/>
    <w:rsid w:val="00F4104A"/>
    <w:rsid w:val="00F41E34"/>
    <w:rsid w:val="00F42D40"/>
    <w:rsid w:val="00F441EB"/>
    <w:rsid w:val="00F445D6"/>
    <w:rsid w:val="00F45645"/>
    <w:rsid w:val="00F473FF"/>
    <w:rsid w:val="00F477AD"/>
    <w:rsid w:val="00F501DB"/>
    <w:rsid w:val="00F51C7D"/>
    <w:rsid w:val="00F520DB"/>
    <w:rsid w:val="00F539E7"/>
    <w:rsid w:val="00F53A3C"/>
    <w:rsid w:val="00F5459D"/>
    <w:rsid w:val="00F54B1D"/>
    <w:rsid w:val="00F54CC8"/>
    <w:rsid w:val="00F55A94"/>
    <w:rsid w:val="00F55F62"/>
    <w:rsid w:val="00F61A37"/>
    <w:rsid w:val="00F61C35"/>
    <w:rsid w:val="00F6247A"/>
    <w:rsid w:val="00F63E23"/>
    <w:rsid w:val="00F642AC"/>
    <w:rsid w:val="00F66842"/>
    <w:rsid w:val="00F672DC"/>
    <w:rsid w:val="00F67DFD"/>
    <w:rsid w:val="00F67F21"/>
    <w:rsid w:val="00F7006F"/>
    <w:rsid w:val="00F70F3E"/>
    <w:rsid w:val="00F7204E"/>
    <w:rsid w:val="00F7217D"/>
    <w:rsid w:val="00F72D66"/>
    <w:rsid w:val="00F748B4"/>
    <w:rsid w:val="00F77C73"/>
    <w:rsid w:val="00F80437"/>
    <w:rsid w:val="00F80CCE"/>
    <w:rsid w:val="00F81897"/>
    <w:rsid w:val="00F83D1E"/>
    <w:rsid w:val="00F86796"/>
    <w:rsid w:val="00F90B72"/>
    <w:rsid w:val="00F9266C"/>
    <w:rsid w:val="00F92761"/>
    <w:rsid w:val="00F92F95"/>
    <w:rsid w:val="00F9424E"/>
    <w:rsid w:val="00F947E5"/>
    <w:rsid w:val="00F94BE4"/>
    <w:rsid w:val="00F9560F"/>
    <w:rsid w:val="00F95F76"/>
    <w:rsid w:val="00F961B4"/>
    <w:rsid w:val="00F96B56"/>
    <w:rsid w:val="00FA2F96"/>
    <w:rsid w:val="00FA41DC"/>
    <w:rsid w:val="00FA6AE0"/>
    <w:rsid w:val="00FA7F20"/>
    <w:rsid w:val="00FB03FA"/>
    <w:rsid w:val="00FB2BDA"/>
    <w:rsid w:val="00FB2DA1"/>
    <w:rsid w:val="00FB506A"/>
    <w:rsid w:val="00FB52C4"/>
    <w:rsid w:val="00FB5826"/>
    <w:rsid w:val="00FB6560"/>
    <w:rsid w:val="00FB693D"/>
    <w:rsid w:val="00FB70A7"/>
    <w:rsid w:val="00FB7DE7"/>
    <w:rsid w:val="00FC006C"/>
    <w:rsid w:val="00FC0873"/>
    <w:rsid w:val="00FC12CF"/>
    <w:rsid w:val="00FC1E78"/>
    <w:rsid w:val="00FC2848"/>
    <w:rsid w:val="00FC2FDA"/>
    <w:rsid w:val="00FC4149"/>
    <w:rsid w:val="00FC4689"/>
    <w:rsid w:val="00FC69E9"/>
    <w:rsid w:val="00FC7551"/>
    <w:rsid w:val="00FD0E5E"/>
    <w:rsid w:val="00FD116D"/>
    <w:rsid w:val="00FD1D7A"/>
    <w:rsid w:val="00FD23FA"/>
    <w:rsid w:val="00FD3F07"/>
    <w:rsid w:val="00FD404F"/>
    <w:rsid w:val="00FD6298"/>
    <w:rsid w:val="00FE1828"/>
    <w:rsid w:val="00FE338A"/>
    <w:rsid w:val="00FE3527"/>
    <w:rsid w:val="00FE3A0F"/>
    <w:rsid w:val="00FE4598"/>
    <w:rsid w:val="00FE6468"/>
    <w:rsid w:val="00FE6477"/>
    <w:rsid w:val="00FF0122"/>
    <w:rsid w:val="00FF100F"/>
    <w:rsid w:val="00FF19B2"/>
    <w:rsid w:val="00FF1F36"/>
    <w:rsid w:val="00FF297F"/>
    <w:rsid w:val="00FF2B4D"/>
    <w:rsid w:val="00FF3301"/>
    <w:rsid w:val="00FF3DD1"/>
    <w:rsid w:val="00FF4C4F"/>
    <w:rsid w:val="00FF5DE8"/>
    <w:rsid w:val="00FF6692"/>
    <w:rsid w:val="2962F7F0"/>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30D20AB"/>
  <w15:chartTrackingRefBased/>
  <w15:docId w15:val="{FF2F9EE1-DACB-46E6-BBB7-98FE3858C7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EastAsia" w:hAnsi="Arial" w:cstheme="minorBidi"/>
        <w:sz w:val="22"/>
        <w:szCs w:val="22"/>
        <w:lang w:val="en-GB" w:eastAsia="zh-CN"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uiPriority="9" w:qFormat="1"/>
    <w:lsdException w:name="heading 7" w:semiHidden="1" w:uiPriority="10" w:qFormat="1"/>
    <w:lsdException w:name="heading 8" w:semiHidden="1" w:uiPriority="10" w:unhideWhenUsed="1" w:qFormat="1"/>
    <w:lsdException w:name="heading 9" w:semiHidden="1" w:uiPriority="1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uiPriority="39"/>
    <w:lsdException w:name="toc 4" w:semiHidden="1" w:uiPriority="40" w:unhideWhenUsed="1"/>
    <w:lsdException w:name="toc 5" w:semiHidden="1" w:uiPriority="40" w:unhideWhenUsed="1"/>
    <w:lsdException w:name="toc 6" w:semiHidden="1" w:uiPriority="40" w:unhideWhenUsed="1"/>
    <w:lsdException w:name="toc 7" w:semiHidden="1" w:uiPriority="39" w:unhideWhenUsed="1"/>
    <w:lsdException w:name="toc 8" w:semiHidden="1" w:uiPriority="39" w:unhideWhenUsed="1"/>
    <w:lsdException w:name="toc 9" w:semiHidden="1" w:unhideWhenUsed="1"/>
    <w:lsdException w:name="Normal Indent" w:semiHidden="1" w:uiPriority="0" w:unhideWhenUsed="1"/>
    <w:lsdException w:name="footnote text" w:semiHidden="1" w:uiPriority="13"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6"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13" w:unhideWhenUsed="1"/>
    <w:lsdException w:name="annotation reference" w:semiHidden="1" w:unhideWhenUsed="1"/>
    <w:lsdException w:name="line number" w:semiHidden="1" w:unhideWhenUsed="1"/>
    <w:lsdException w:name="page number" w:semiHidden="1" w:unhideWhenUsed="1"/>
    <w:lsdException w:name="endnote reference" w:semiHidden="1" w:uiPriority="13" w:unhideWhenUsed="1"/>
    <w:lsdException w:name="endnote text" w:semiHidden="1" w:uiPriority="13" w:unhideWhenUsed="1" w:qFormat="1"/>
    <w:lsdException w:name="table of authorities" w:semiHidden="1" w:unhideWhenUsed="1"/>
    <w:lsdException w:name="macro" w:semiHidden="1" w:unhideWhenUsed="1"/>
    <w:lsdException w:name="toa heading" w:semiHidden="1" w:uiPriority="39" w:unhideWhenUsed="1"/>
    <w:lsdException w:name="List" w:semiHidden="1" w:unhideWhenUsed="1"/>
    <w:lsdException w:name="List Bullet" w:semiHidden="1" w:uiPriority="3" w:unhideWhenUsed="1" w:qFormat="1"/>
    <w:lsdException w:name="List Number" w:semiHidden="1" w:uiPriority="3"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 w:unhideWhenUsed="1"/>
    <w:lsdException w:name="List Bullet 3" w:semiHidden="1" w:uiPriority="3" w:unhideWhenUsed="1"/>
    <w:lsdException w:name="List Bullet 4" w:semiHidden="1" w:uiPriority="3" w:unhideWhenUsed="1"/>
    <w:lsdException w:name="List Bullet 5" w:semiHidden="1" w:uiPriority="3"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semiHidden="1"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iPriority="14" w:unhideWhenUsed="1"/>
    <w:lsdException w:name="Strong" w:semiHidden="1" w:uiPriority="8" w:qFormat="1"/>
    <w:lsdException w:name="Emphasis" w:semiHidden="1" w:uiPriority="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3"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qFormat="1"/>
    <w:lsdException w:name="Quote" w:semiHidden="1" w:uiPriority="29" w:qFormat="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3"/>
    <w:qFormat/>
    <w:rsid w:val="003E5900"/>
    <w:pPr>
      <w:spacing w:after="240"/>
      <w:jc w:val="both"/>
    </w:pPr>
  </w:style>
  <w:style w:type="paragraph" w:styleId="Heading1">
    <w:name w:val="heading 1"/>
    <w:next w:val="Normal"/>
    <w:link w:val="Heading1Char"/>
    <w:qFormat/>
    <w:rsid w:val="003E5900"/>
    <w:pPr>
      <w:numPr>
        <w:numId w:val="25"/>
      </w:numPr>
      <w:spacing w:before="360" w:after="240"/>
      <w:outlineLvl w:val="0"/>
    </w:pPr>
    <w:rPr>
      <w:rFonts w:eastAsiaTheme="minorHAnsi" w:cs="Arial"/>
      <w:b/>
      <w:sz w:val="36"/>
      <w:szCs w:val="40"/>
      <w:lang w:eastAsia="en-US"/>
    </w:rPr>
  </w:style>
  <w:style w:type="paragraph" w:styleId="Heading2">
    <w:name w:val="heading 2"/>
    <w:basedOn w:val="Normal"/>
    <w:next w:val="Normal"/>
    <w:link w:val="Heading2Char"/>
    <w:qFormat/>
    <w:rsid w:val="003E5900"/>
    <w:pPr>
      <w:keepNext/>
      <w:numPr>
        <w:ilvl w:val="1"/>
        <w:numId w:val="25"/>
      </w:numPr>
      <w:spacing w:before="360"/>
      <w:jc w:val="left"/>
      <w:outlineLvl w:val="1"/>
    </w:pPr>
    <w:rPr>
      <w:rFonts w:eastAsiaTheme="minorHAnsi" w:cs="Arial"/>
      <w:b/>
      <w:sz w:val="28"/>
      <w:szCs w:val="40"/>
      <w:lang w:eastAsia="en-US"/>
    </w:rPr>
  </w:style>
  <w:style w:type="paragraph" w:styleId="Heading3">
    <w:name w:val="heading 3"/>
    <w:basedOn w:val="Normal"/>
    <w:next w:val="Normal"/>
    <w:link w:val="Heading3Char"/>
    <w:qFormat/>
    <w:rsid w:val="003E5900"/>
    <w:pPr>
      <w:keepNext/>
      <w:numPr>
        <w:ilvl w:val="2"/>
        <w:numId w:val="25"/>
      </w:numPr>
      <w:spacing w:before="240" w:after="120"/>
      <w:jc w:val="left"/>
      <w:outlineLvl w:val="2"/>
    </w:pPr>
    <w:rPr>
      <w:rFonts w:asciiTheme="majorHAnsi" w:eastAsia="Calibri" w:hAnsiTheme="majorHAnsi" w:cstheme="majorHAnsi"/>
      <w:b/>
      <w:sz w:val="24"/>
      <w:lang w:eastAsia="en-US"/>
    </w:rPr>
  </w:style>
  <w:style w:type="paragraph" w:styleId="Heading4">
    <w:name w:val="heading 4"/>
    <w:basedOn w:val="Normal"/>
    <w:next w:val="Normal"/>
    <w:link w:val="Heading4Char"/>
    <w:rsid w:val="003E5900"/>
    <w:pPr>
      <w:keepNext/>
      <w:numPr>
        <w:ilvl w:val="3"/>
        <w:numId w:val="25"/>
      </w:numPr>
      <w:spacing w:before="240" w:after="120"/>
      <w:jc w:val="left"/>
      <w:outlineLvl w:val="3"/>
    </w:pPr>
    <w:rPr>
      <w:rFonts w:eastAsia="Calibri" w:cs="Arial"/>
      <w:b/>
      <w:sz w:val="24"/>
      <w:lang w:eastAsia="en-US"/>
    </w:rPr>
  </w:style>
  <w:style w:type="paragraph" w:styleId="Heading5">
    <w:name w:val="heading 5"/>
    <w:basedOn w:val="Normal"/>
    <w:next w:val="Normal"/>
    <w:link w:val="Heading5Char"/>
    <w:rsid w:val="003E5900"/>
    <w:pPr>
      <w:keepNext/>
      <w:keepLines/>
      <w:numPr>
        <w:ilvl w:val="4"/>
        <w:numId w:val="25"/>
      </w:numPr>
      <w:suppressAutoHyphens/>
      <w:spacing w:before="120" w:after="120" w:line="240" w:lineRule="atLeast"/>
      <w:jc w:val="left"/>
      <w:outlineLvl w:val="4"/>
    </w:pPr>
    <w:rPr>
      <w:b/>
      <w:sz w:val="24"/>
      <w:szCs w:val="20"/>
    </w:rPr>
  </w:style>
  <w:style w:type="paragraph" w:styleId="Heading6">
    <w:name w:val="heading 6"/>
    <w:aliases w:val="Appendix Title"/>
    <w:basedOn w:val="Heading7"/>
    <w:next w:val="Normal"/>
    <w:link w:val="Heading6Char"/>
    <w:uiPriority w:val="9"/>
    <w:qFormat/>
    <w:rsid w:val="003E5900"/>
    <w:pPr>
      <w:numPr>
        <w:ilvl w:val="0"/>
      </w:numPr>
      <w:jc w:val="right"/>
      <w:outlineLvl w:val="5"/>
    </w:pPr>
    <w:rPr>
      <w:sz w:val="36"/>
    </w:rPr>
  </w:style>
  <w:style w:type="paragraph" w:styleId="Heading7">
    <w:name w:val="heading 7"/>
    <w:aliases w:val="Appendix Level 1"/>
    <w:basedOn w:val="Normal"/>
    <w:next w:val="Normal"/>
    <w:link w:val="Heading7Char"/>
    <w:uiPriority w:val="10"/>
    <w:qFormat/>
    <w:rsid w:val="003E5900"/>
    <w:pPr>
      <w:keepNext/>
      <w:numPr>
        <w:ilvl w:val="1"/>
        <w:numId w:val="26"/>
      </w:numPr>
      <w:spacing w:before="360" w:line="360" w:lineRule="atLeast"/>
      <w:jc w:val="left"/>
      <w:outlineLvl w:val="6"/>
    </w:pPr>
    <w:rPr>
      <w:rFonts w:eastAsiaTheme="majorEastAsia" w:cstheme="majorBidi"/>
      <w:b/>
      <w:bCs/>
      <w:sz w:val="28"/>
      <w:lang w:eastAsia="en-US"/>
    </w:rPr>
  </w:style>
  <w:style w:type="paragraph" w:styleId="Heading8">
    <w:name w:val="heading 8"/>
    <w:aliases w:val="Appendix Level 2"/>
    <w:basedOn w:val="Normal"/>
    <w:next w:val="Normal"/>
    <w:link w:val="Heading8Char"/>
    <w:uiPriority w:val="10"/>
    <w:qFormat/>
    <w:rsid w:val="003E5900"/>
    <w:pPr>
      <w:keepNext/>
      <w:numPr>
        <w:ilvl w:val="2"/>
        <w:numId w:val="26"/>
      </w:numPr>
      <w:spacing w:before="360" w:line="320" w:lineRule="atLeast"/>
      <w:jc w:val="left"/>
      <w:outlineLvl w:val="7"/>
    </w:pPr>
    <w:rPr>
      <w:rFonts w:asciiTheme="majorHAnsi" w:eastAsiaTheme="majorEastAsia" w:hAnsiTheme="majorHAnsi" w:cstheme="majorBidi"/>
      <w:b/>
      <w:bCs/>
      <w:sz w:val="24"/>
      <w:lang w:eastAsia="en-US"/>
    </w:rPr>
  </w:style>
  <w:style w:type="paragraph" w:styleId="Heading9">
    <w:name w:val="heading 9"/>
    <w:aliases w:val="Appendix Level 3,Appendix Heading 1,Appendix"/>
    <w:basedOn w:val="Normal"/>
    <w:next w:val="Normal"/>
    <w:link w:val="Heading9Char"/>
    <w:uiPriority w:val="10"/>
    <w:qFormat/>
    <w:rsid w:val="003E5900"/>
    <w:pPr>
      <w:keepNext/>
      <w:numPr>
        <w:ilvl w:val="3"/>
        <w:numId w:val="26"/>
      </w:numPr>
      <w:spacing w:before="240" w:after="120"/>
      <w:jc w:val="left"/>
      <w:outlineLvl w:val="8"/>
    </w:pPr>
    <w:rPr>
      <w:rFonts w:eastAsiaTheme="majorEastAsia" w:cstheme="majorBidi"/>
      <w:b/>
      <w:bCs/>
      <w:sz w:val="24"/>
      <w:lang w:eastAsia="en-US"/>
    </w:rPr>
  </w:style>
  <w:style w:type="character" w:default="1" w:styleId="DefaultParagraphFont">
    <w:name w:val="Default Paragraph Font"/>
    <w:uiPriority w:val="1"/>
    <w:semiHidden/>
    <w:unhideWhenUsed/>
  </w:style>
  <w:style w:type="table" w:default="1" w:styleId="TableNormal">
    <w:name w:val="Normal Table"/>
    <w:uiPriority w:val="99"/>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TIIListStyleRoman">
    <w:name w:val="_TII List Style Roman"/>
    <w:uiPriority w:val="99"/>
    <w:rsid w:val="003E5900"/>
    <w:pPr>
      <w:numPr>
        <w:numId w:val="14"/>
      </w:numPr>
    </w:pPr>
  </w:style>
  <w:style w:type="paragraph" w:customStyle="1" w:styleId="TIITableBullet">
    <w:name w:val="TII Table Bullet"/>
    <w:uiPriority w:val="6"/>
    <w:qFormat/>
    <w:rsid w:val="003E5900"/>
    <w:pPr>
      <w:numPr>
        <w:numId w:val="21"/>
      </w:numPr>
      <w:spacing w:before="120" w:after="120"/>
    </w:pPr>
    <w:rPr>
      <w:rFonts w:eastAsiaTheme="minorHAnsi"/>
      <w:sz w:val="20"/>
      <w:szCs w:val="20"/>
      <w:lang w:val="en-IE" w:eastAsia="en-US"/>
    </w:rPr>
  </w:style>
  <w:style w:type="numbering" w:customStyle="1" w:styleId="TIIListStyleAppendix">
    <w:name w:val="_TII List Style Appendix"/>
    <w:uiPriority w:val="99"/>
    <w:rsid w:val="003E5900"/>
    <w:pPr>
      <w:numPr>
        <w:numId w:val="15"/>
      </w:numPr>
    </w:pPr>
  </w:style>
  <w:style w:type="numbering" w:customStyle="1" w:styleId="TIIListStyleBullet">
    <w:name w:val="_TII List Style Bullet"/>
    <w:uiPriority w:val="99"/>
    <w:rsid w:val="003E5900"/>
    <w:pPr>
      <w:numPr>
        <w:numId w:val="1"/>
      </w:numPr>
    </w:pPr>
  </w:style>
  <w:style w:type="numbering" w:styleId="111111">
    <w:name w:val="Outline List 2"/>
    <w:basedOn w:val="NoList"/>
    <w:uiPriority w:val="99"/>
    <w:semiHidden/>
    <w:rsid w:val="003E5900"/>
    <w:pPr>
      <w:numPr>
        <w:numId w:val="2"/>
      </w:numPr>
    </w:pPr>
  </w:style>
  <w:style w:type="numbering" w:styleId="1ai">
    <w:name w:val="Outline List 1"/>
    <w:basedOn w:val="NoList"/>
    <w:uiPriority w:val="99"/>
    <w:semiHidden/>
    <w:rsid w:val="003E5900"/>
    <w:pPr>
      <w:numPr>
        <w:numId w:val="3"/>
      </w:numPr>
    </w:pPr>
  </w:style>
  <w:style w:type="character" w:customStyle="1" w:styleId="Heading4Char">
    <w:name w:val="Heading 4 Char"/>
    <w:basedOn w:val="DefaultParagraphFont"/>
    <w:link w:val="Heading4"/>
    <w:rsid w:val="003E5900"/>
    <w:rPr>
      <w:rFonts w:eastAsia="Calibri" w:cs="Arial"/>
      <w:b/>
      <w:sz w:val="24"/>
      <w:lang w:eastAsia="en-US"/>
    </w:rPr>
  </w:style>
  <w:style w:type="paragraph" w:customStyle="1" w:styleId="BackCover-Address">
    <w:name w:val="Back Cover - Address"/>
    <w:basedOn w:val="Normal"/>
    <w:uiPriority w:val="99"/>
    <w:semiHidden/>
    <w:rsid w:val="003E5900"/>
    <w:pPr>
      <w:tabs>
        <w:tab w:val="left" w:pos="567"/>
      </w:tabs>
      <w:suppressAutoHyphens/>
      <w:spacing w:before="120" w:after="0" w:line="160" w:lineRule="atLeast"/>
      <w:contextualSpacing/>
    </w:pPr>
    <w:rPr>
      <w:noProof/>
    </w:rPr>
  </w:style>
  <w:style w:type="character" w:customStyle="1" w:styleId="Heading1Char">
    <w:name w:val="Heading 1 Char"/>
    <w:basedOn w:val="DefaultParagraphFont"/>
    <w:link w:val="Heading1"/>
    <w:rsid w:val="003E5900"/>
    <w:rPr>
      <w:rFonts w:eastAsiaTheme="minorHAnsi" w:cs="Arial"/>
      <w:b/>
      <w:sz w:val="36"/>
      <w:szCs w:val="40"/>
      <w:lang w:eastAsia="en-US"/>
    </w:rPr>
  </w:style>
  <w:style w:type="character" w:customStyle="1" w:styleId="Heading2Char">
    <w:name w:val="Heading 2 Char"/>
    <w:basedOn w:val="DefaultParagraphFont"/>
    <w:link w:val="Heading2"/>
    <w:rsid w:val="003E5900"/>
    <w:rPr>
      <w:rFonts w:eastAsiaTheme="minorHAnsi" w:cs="Arial"/>
      <w:b/>
      <w:sz w:val="28"/>
      <w:szCs w:val="40"/>
      <w:lang w:eastAsia="en-US"/>
    </w:rPr>
  </w:style>
  <w:style w:type="character" w:customStyle="1" w:styleId="Heading3Char">
    <w:name w:val="Heading 3 Char"/>
    <w:basedOn w:val="DefaultParagraphFont"/>
    <w:link w:val="Heading3"/>
    <w:rsid w:val="003E5900"/>
    <w:rPr>
      <w:rFonts w:asciiTheme="majorHAnsi" w:eastAsia="Calibri" w:hAnsiTheme="majorHAnsi" w:cstheme="majorHAnsi"/>
      <w:b/>
      <w:sz w:val="24"/>
      <w:lang w:eastAsia="en-US"/>
    </w:rPr>
  </w:style>
  <w:style w:type="paragraph" w:styleId="BalloonText">
    <w:name w:val="Balloon Text"/>
    <w:basedOn w:val="Normal"/>
    <w:link w:val="BalloonTextChar"/>
    <w:uiPriority w:val="99"/>
    <w:semiHidden/>
    <w:rsid w:val="003E5900"/>
    <w:rPr>
      <w:rFonts w:asciiTheme="majorHAnsi" w:eastAsiaTheme="majorEastAsia" w:hAnsiTheme="majorHAnsi" w:cstheme="majorBidi"/>
    </w:rPr>
  </w:style>
  <w:style w:type="character" w:customStyle="1" w:styleId="BalloonTextChar">
    <w:name w:val="Balloon Text Char"/>
    <w:basedOn w:val="DefaultParagraphFont"/>
    <w:link w:val="BalloonText"/>
    <w:uiPriority w:val="99"/>
    <w:semiHidden/>
    <w:rsid w:val="003E5900"/>
    <w:rPr>
      <w:rFonts w:asciiTheme="majorHAnsi" w:eastAsiaTheme="majorEastAsia" w:hAnsiTheme="majorHAnsi" w:cstheme="majorBidi"/>
    </w:rPr>
  </w:style>
  <w:style w:type="paragraph" w:styleId="Bibliography">
    <w:name w:val="Bibliography"/>
    <w:basedOn w:val="Normal"/>
    <w:next w:val="Normal"/>
    <w:uiPriority w:val="99"/>
    <w:semiHidden/>
    <w:rsid w:val="003E5900"/>
  </w:style>
  <w:style w:type="table" w:customStyle="1" w:styleId="Blank">
    <w:name w:val="Blank"/>
    <w:basedOn w:val="TableNormal"/>
    <w:uiPriority w:val="99"/>
    <w:rsid w:val="003E5900"/>
    <w:rPr>
      <w:lang w:eastAsia="en-US"/>
    </w:rPr>
    <w:tblPr>
      <w:jc w:val="right"/>
      <w:tblCellMar>
        <w:left w:w="0" w:type="dxa"/>
        <w:right w:w="0" w:type="dxa"/>
      </w:tblCellMar>
    </w:tblPr>
    <w:trPr>
      <w:jc w:val="right"/>
    </w:trPr>
  </w:style>
  <w:style w:type="paragraph" w:styleId="BlockText">
    <w:name w:val="Block Text"/>
    <w:basedOn w:val="Normal"/>
    <w:uiPriority w:val="99"/>
    <w:semiHidden/>
    <w:rsid w:val="003E5900"/>
    <w:pPr>
      <w:pBdr>
        <w:top w:val="single" w:sz="2" w:space="10" w:color="72C7E7" w:themeColor="accent1"/>
        <w:left w:val="single" w:sz="2" w:space="10" w:color="72C7E7" w:themeColor="accent1"/>
        <w:bottom w:val="single" w:sz="2" w:space="10" w:color="72C7E7" w:themeColor="accent1"/>
        <w:right w:val="single" w:sz="2" w:space="10" w:color="72C7E7" w:themeColor="accent1"/>
      </w:pBdr>
      <w:ind w:left="1152" w:right="1152"/>
    </w:pPr>
    <w:rPr>
      <w:rFonts w:asciiTheme="majorHAnsi" w:eastAsiaTheme="majorEastAsia" w:hAnsiTheme="majorHAnsi" w:cstheme="majorBidi"/>
      <w:i/>
      <w:iCs/>
      <w:color w:val="72C7E7" w:themeColor="accent1"/>
    </w:rPr>
  </w:style>
  <w:style w:type="paragraph" w:styleId="BodyText2">
    <w:name w:val="Body Text 2"/>
    <w:basedOn w:val="Normal"/>
    <w:link w:val="BodyText2Char"/>
    <w:uiPriority w:val="99"/>
    <w:semiHidden/>
    <w:rsid w:val="003E5900"/>
    <w:pPr>
      <w:spacing w:after="120" w:line="480" w:lineRule="auto"/>
    </w:pPr>
  </w:style>
  <w:style w:type="character" w:customStyle="1" w:styleId="BodyText2Char">
    <w:name w:val="Body Text 2 Char"/>
    <w:basedOn w:val="DefaultParagraphFont"/>
    <w:link w:val="BodyText2"/>
    <w:uiPriority w:val="99"/>
    <w:semiHidden/>
    <w:rsid w:val="003E5900"/>
  </w:style>
  <w:style w:type="paragraph" w:styleId="BodyText3">
    <w:name w:val="Body Text 3"/>
    <w:basedOn w:val="Normal"/>
    <w:link w:val="BodyText3Char"/>
    <w:uiPriority w:val="99"/>
    <w:semiHidden/>
    <w:rsid w:val="003E5900"/>
    <w:pPr>
      <w:spacing w:after="120"/>
    </w:pPr>
    <w:rPr>
      <w:sz w:val="16"/>
      <w:szCs w:val="16"/>
    </w:rPr>
  </w:style>
  <w:style w:type="character" w:customStyle="1" w:styleId="BodyText3Char">
    <w:name w:val="Body Text 3 Char"/>
    <w:basedOn w:val="DefaultParagraphFont"/>
    <w:link w:val="BodyText3"/>
    <w:uiPriority w:val="99"/>
    <w:semiHidden/>
    <w:rsid w:val="003E5900"/>
    <w:rPr>
      <w:sz w:val="16"/>
      <w:szCs w:val="16"/>
    </w:rPr>
  </w:style>
  <w:style w:type="paragraph" w:styleId="BodyTextFirstIndent">
    <w:name w:val="Body Text First Indent"/>
    <w:basedOn w:val="Normal"/>
    <w:link w:val="BodyTextFirstIndentChar"/>
    <w:uiPriority w:val="99"/>
    <w:semiHidden/>
    <w:rsid w:val="003E5900"/>
    <w:pPr>
      <w:spacing w:after="0"/>
      <w:ind w:firstLine="360"/>
    </w:pPr>
  </w:style>
  <w:style w:type="character" w:customStyle="1" w:styleId="BodyTextFirstIndentChar">
    <w:name w:val="Body Text First Indent Char"/>
    <w:basedOn w:val="DefaultParagraphFont"/>
    <w:link w:val="BodyTextFirstIndent"/>
    <w:uiPriority w:val="99"/>
    <w:semiHidden/>
    <w:rsid w:val="003E5900"/>
  </w:style>
  <w:style w:type="paragraph" w:styleId="BodyTextIndent">
    <w:name w:val="Body Text Indent"/>
    <w:basedOn w:val="Normal"/>
    <w:link w:val="BodyTextIndentChar"/>
    <w:uiPriority w:val="99"/>
    <w:semiHidden/>
    <w:rsid w:val="003E5900"/>
    <w:pPr>
      <w:spacing w:after="120"/>
      <w:ind w:left="283"/>
    </w:pPr>
  </w:style>
  <w:style w:type="character" w:customStyle="1" w:styleId="BodyTextIndentChar">
    <w:name w:val="Body Text Indent Char"/>
    <w:basedOn w:val="DefaultParagraphFont"/>
    <w:link w:val="BodyTextIndent"/>
    <w:uiPriority w:val="99"/>
    <w:semiHidden/>
    <w:rsid w:val="003E5900"/>
  </w:style>
  <w:style w:type="paragraph" w:styleId="BodyTextFirstIndent2">
    <w:name w:val="Body Text First Indent 2"/>
    <w:basedOn w:val="BodyTextIndent"/>
    <w:link w:val="BodyTextFirstIndent2Char"/>
    <w:uiPriority w:val="99"/>
    <w:semiHidden/>
    <w:rsid w:val="003E5900"/>
    <w:pPr>
      <w:spacing w:after="0"/>
      <w:ind w:left="360" w:firstLine="360"/>
    </w:pPr>
  </w:style>
  <w:style w:type="character" w:customStyle="1" w:styleId="BodyTextFirstIndent2Char">
    <w:name w:val="Body Text First Indent 2 Char"/>
    <w:basedOn w:val="BodyTextIndentChar"/>
    <w:link w:val="BodyTextFirstIndent2"/>
    <w:uiPriority w:val="99"/>
    <w:semiHidden/>
    <w:rsid w:val="003E5900"/>
  </w:style>
  <w:style w:type="paragraph" w:styleId="BodyTextIndent2">
    <w:name w:val="Body Text Indent 2"/>
    <w:basedOn w:val="Normal"/>
    <w:link w:val="BodyTextIndent2Char"/>
    <w:uiPriority w:val="99"/>
    <w:semiHidden/>
    <w:rsid w:val="003E5900"/>
    <w:pPr>
      <w:spacing w:after="120" w:line="480" w:lineRule="auto"/>
      <w:ind w:left="283"/>
    </w:pPr>
  </w:style>
  <w:style w:type="character" w:customStyle="1" w:styleId="BodyTextIndent2Char">
    <w:name w:val="Body Text Indent 2 Char"/>
    <w:basedOn w:val="DefaultParagraphFont"/>
    <w:link w:val="BodyTextIndent2"/>
    <w:uiPriority w:val="99"/>
    <w:semiHidden/>
    <w:rsid w:val="003E5900"/>
  </w:style>
  <w:style w:type="paragraph" w:styleId="BodyTextIndent3">
    <w:name w:val="Body Text Indent 3"/>
    <w:basedOn w:val="Normal"/>
    <w:link w:val="BodyTextIndent3Char"/>
    <w:uiPriority w:val="99"/>
    <w:semiHidden/>
    <w:rsid w:val="003E5900"/>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3E5900"/>
    <w:rPr>
      <w:sz w:val="16"/>
      <w:szCs w:val="16"/>
    </w:rPr>
  </w:style>
  <w:style w:type="character" w:styleId="BookTitle">
    <w:name w:val="Book Title"/>
    <w:basedOn w:val="DefaultParagraphFont"/>
    <w:uiPriority w:val="99"/>
    <w:qFormat/>
    <w:rsid w:val="003E5900"/>
    <w:rPr>
      <w:b/>
      <w:bCs/>
      <w:i/>
      <w:iCs/>
      <w:spacing w:val="5"/>
    </w:rPr>
  </w:style>
  <w:style w:type="paragraph" w:styleId="Caption">
    <w:name w:val="caption"/>
    <w:next w:val="Normal"/>
    <w:uiPriority w:val="6"/>
    <w:qFormat/>
    <w:rsid w:val="003E5900"/>
    <w:pPr>
      <w:widowControl w:val="0"/>
      <w:snapToGrid w:val="0"/>
      <w:spacing w:before="120" w:after="240"/>
      <w:jc w:val="center"/>
    </w:pPr>
    <w:rPr>
      <w:rFonts w:asciiTheme="majorHAnsi" w:eastAsiaTheme="majorEastAsia" w:hAnsiTheme="majorHAnsi" w:cstheme="majorBidi"/>
      <w:b/>
      <w:iCs/>
      <w:sz w:val="20"/>
      <w:szCs w:val="18"/>
    </w:rPr>
  </w:style>
  <w:style w:type="character" w:customStyle="1" w:styleId="Heading6Char">
    <w:name w:val="Heading 6 Char"/>
    <w:aliases w:val="Appendix Title Char"/>
    <w:basedOn w:val="DefaultParagraphFont"/>
    <w:link w:val="Heading6"/>
    <w:uiPriority w:val="9"/>
    <w:rsid w:val="003E5900"/>
    <w:rPr>
      <w:rFonts w:eastAsiaTheme="majorEastAsia" w:cstheme="majorBidi"/>
      <w:b/>
      <w:bCs/>
      <w:sz w:val="36"/>
      <w:lang w:eastAsia="en-US"/>
    </w:rPr>
  </w:style>
  <w:style w:type="paragraph" w:styleId="Closing">
    <w:name w:val="Closing"/>
    <w:basedOn w:val="Normal"/>
    <w:link w:val="ClosingChar"/>
    <w:uiPriority w:val="99"/>
    <w:semiHidden/>
    <w:rsid w:val="003E5900"/>
    <w:pPr>
      <w:ind w:left="4252"/>
    </w:pPr>
  </w:style>
  <w:style w:type="character" w:customStyle="1" w:styleId="ClosingChar">
    <w:name w:val="Closing Char"/>
    <w:basedOn w:val="DefaultParagraphFont"/>
    <w:link w:val="Closing"/>
    <w:uiPriority w:val="99"/>
    <w:semiHidden/>
    <w:rsid w:val="003E5900"/>
  </w:style>
  <w:style w:type="table" w:styleId="ColorfulGrid">
    <w:name w:val="Colorful Grid"/>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E2F3FA" w:themeFill="accent1" w:themeFillTint="33"/>
    </w:tcPr>
    <w:tblStylePr w:type="firstRow">
      <w:rPr>
        <w:b/>
        <w:bCs/>
      </w:rPr>
      <w:tblPr/>
      <w:tcPr>
        <w:shd w:val="clear" w:color="auto" w:fill="C6E8F5" w:themeFill="accent1" w:themeFillTint="66"/>
      </w:tcPr>
    </w:tblStylePr>
    <w:tblStylePr w:type="lastRow">
      <w:rPr>
        <w:b/>
        <w:bCs/>
        <w:color w:val="000000" w:themeColor="text1"/>
      </w:rPr>
      <w:tblPr/>
      <w:tcPr>
        <w:shd w:val="clear" w:color="auto" w:fill="C6E8F5" w:themeFill="accent1" w:themeFillTint="66"/>
      </w:tcPr>
    </w:tblStylePr>
    <w:tblStylePr w:type="firstCol">
      <w:rPr>
        <w:color w:val="FFFFFF" w:themeColor="background1"/>
      </w:rPr>
      <w:tblPr/>
      <w:tcPr>
        <w:shd w:val="clear" w:color="auto" w:fill="28A9DA" w:themeFill="accent1" w:themeFillShade="BF"/>
      </w:tcPr>
    </w:tblStylePr>
    <w:tblStylePr w:type="lastCol">
      <w:rPr>
        <w:color w:val="FFFFFF" w:themeColor="background1"/>
      </w:rPr>
      <w:tblPr/>
      <w:tcPr>
        <w:shd w:val="clear" w:color="auto" w:fill="28A9DA" w:themeFill="accent1" w:themeFillShade="BF"/>
      </w:tc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ColorfulGrid-Accent2">
    <w:name w:val="Colorful Grid Accent 2"/>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C2C5F0" w:themeFill="accent2" w:themeFillTint="33"/>
    </w:tcPr>
    <w:tblStylePr w:type="firstRow">
      <w:rPr>
        <w:b/>
        <w:bCs/>
      </w:rPr>
      <w:tblPr/>
      <w:tcPr>
        <w:shd w:val="clear" w:color="auto" w:fill="858CE2" w:themeFill="accent2" w:themeFillTint="66"/>
      </w:tcPr>
    </w:tblStylePr>
    <w:tblStylePr w:type="lastRow">
      <w:rPr>
        <w:b/>
        <w:bCs/>
        <w:color w:val="000000" w:themeColor="text1"/>
      </w:rPr>
      <w:tblPr/>
      <w:tcPr>
        <w:shd w:val="clear" w:color="auto" w:fill="858CE2" w:themeFill="accent2" w:themeFillTint="66"/>
      </w:tcPr>
    </w:tblStylePr>
    <w:tblStylePr w:type="firstCol">
      <w:rPr>
        <w:color w:val="FFFFFF" w:themeColor="background1"/>
      </w:rPr>
      <w:tblPr/>
      <w:tcPr>
        <w:shd w:val="clear" w:color="auto" w:fill="131751" w:themeFill="accent2" w:themeFillShade="BF"/>
      </w:tcPr>
    </w:tblStylePr>
    <w:tblStylePr w:type="lastCol">
      <w:rPr>
        <w:color w:val="FFFFFF" w:themeColor="background1"/>
      </w:rPr>
      <w:tblPr/>
      <w:tcPr>
        <w:shd w:val="clear" w:color="auto" w:fill="131751" w:themeFill="accent2" w:themeFillShade="BF"/>
      </w:tcPr>
    </w:tblStylePr>
    <w:tblStylePr w:type="band1Vert">
      <w:tblPr/>
      <w:tcPr>
        <w:shd w:val="clear" w:color="auto" w:fill="6870DB" w:themeFill="accent2" w:themeFillTint="7F"/>
      </w:tcPr>
    </w:tblStylePr>
    <w:tblStylePr w:type="band1Horz">
      <w:tblPr/>
      <w:tcPr>
        <w:shd w:val="clear" w:color="auto" w:fill="6870DB" w:themeFill="accent2" w:themeFillTint="7F"/>
      </w:tcPr>
    </w:tblStylePr>
  </w:style>
  <w:style w:type="table" w:styleId="ColorfulGrid-Accent3">
    <w:name w:val="Colorful Grid Accent 3"/>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BBDFFF" w:themeFill="accent3" w:themeFillTint="33"/>
    </w:tcPr>
    <w:tblStylePr w:type="firstRow">
      <w:rPr>
        <w:b/>
        <w:bCs/>
      </w:rPr>
      <w:tblPr/>
      <w:tcPr>
        <w:shd w:val="clear" w:color="auto" w:fill="77BFFF" w:themeFill="accent3" w:themeFillTint="66"/>
      </w:tcPr>
    </w:tblStylePr>
    <w:tblStylePr w:type="lastRow">
      <w:rPr>
        <w:b/>
        <w:bCs/>
        <w:color w:val="000000" w:themeColor="text1"/>
      </w:rPr>
      <w:tblPr/>
      <w:tcPr>
        <w:shd w:val="clear" w:color="auto" w:fill="77BFFF" w:themeFill="accent3" w:themeFillTint="66"/>
      </w:tcPr>
    </w:tblStylePr>
    <w:tblStylePr w:type="firstCol">
      <w:rPr>
        <w:color w:val="FFFFFF" w:themeColor="background1"/>
      </w:rPr>
      <w:tblPr/>
      <w:tcPr>
        <w:shd w:val="clear" w:color="auto" w:fill="00437F" w:themeFill="accent3" w:themeFillShade="BF"/>
      </w:tcPr>
    </w:tblStylePr>
    <w:tblStylePr w:type="lastCol">
      <w:rPr>
        <w:color w:val="FFFFFF" w:themeColor="background1"/>
      </w:rPr>
      <w:tblPr/>
      <w:tcPr>
        <w:shd w:val="clear" w:color="auto" w:fill="00437F" w:themeFill="accent3" w:themeFillShade="BF"/>
      </w:tc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ColorfulGrid-Accent4">
    <w:name w:val="Colorful Grid Accent 4"/>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E6CEEE" w:themeFill="accent4" w:themeFillTint="33"/>
    </w:tcPr>
    <w:tblStylePr w:type="firstRow">
      <w:rPr>
        <w:b/>
        <w:bCs/>
      </w:rPr>
      <w:tblPr/>
      <w:tcPr>
        <w:shd w:val="clear" w:color="auto" w:fill="CE9EDE" w:themeFill="accent4" w:themeFillTint="66"/>
      </w:tcPr>
    </w:tblStylePr>
    <w:tblStylePr w:type="lastRow">
      <w:rPr>
        <w:b/>
        <w:bCs/>
        <w:color w:val="000000" w:themeColor="text1"/>
      </w:rPr>
      <w:tblPr/>
      <w:tcPr>
        <w:shd w:val="clear" w:color="auto" w:fill="CE9EDE" w:themeFill="accent4" w:themeFillTint="66"/>
      </w:tcPr>
    </w:tblStylePr>
    <w:tblStylePr w:type="firstCol">
      <w:rPr>
        <w:color w:val="FFFFFF" w:themeColor="background1"/>
      </w:rPr>
      <w:tblPr/>
      <w:tcPr>
        <w:shd w:val="clear" w:color="auto" w:fill="562367" w:themeFill="accent4" w:themeFillShade="BF"/>
      </w:tcPr>
    </w:tblStylePr>
    <w:tblStylePr w:type="lastCol">
      <w:rPr>
        <w:color w:val="FFFFFF" w:themeColor="background1"/>
      </w:rPr>
      <w:tblPr/>
      <w:tcPr>
        <w:shd w:val="clear" w:color="auto" w:fill="562367" w:themeFill="accent4" w:themeFillShade="BF"/>
      </w:tcPr>
    </w:tblStylePr>
    <w:tblStylePr w:type="band1Vert">
      <w:tblPr/>
      <w:tcPr>
        <w:shd w:val="clear" w:color="auto" w:fill="C286D5" w:themeFill="accent4" w:themeFillTint="7F"/>
      </w:tcPr>
    </w:tblStylePr>
    <w:tblStylePr w:type="band1Horz">
      <w:tblPr/>
      <w:tcPr>
        <w:shd w:val="clear" w:color="auto" w:fill="C286D5" w:themeFill="accent4" w:themeFillTint="7F"/>
      </w:tcPr>
    </w:tblStylePr>
  </w:style>
  <w:style w:type="table" w:styleId="ColorfulGrid-Accent5">
    <w:name w:val="Colorful Grid Accent 5"/>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FFF3D9" w:themeFill="accent5" w:themeFillTint="33"/>
    </w:tcPr>
    <w:tblStylePr w:type="firstRow">
      <w:rPr>
        <w:b/>
        <w:bCs/>
      </w:rPr>
      <w:tblPr/>
      <w:tcPr>
        <w:shd w:val="clear" w:color="auto" w:fill="FFE8B4" w:themeFill="accent5" w:themeFillTint="66"/>
      </w:tcPr>
    </w:tblStylePr>
    <w:tblStylePr w:type="lastRow">
      <w:rPr>
        <w:b/>
        <w:bCs/>
        <w:color w:val="000000" w:themeColor="text1"/>
      </w:rPr>
      <w:tblPr/>
      <w:tcPr>
        <w:shd w:val="clear" w:color="auto" w:fill="FFE8B4" w:themeFill="accent5" w:themeFillTint="66"/>
      </w:tcPr>
    </w:tblStylePr>
    <w:tblStylePr w:type="firstCol">
      <w:rPr>
        <w:color w:val="FFFFFF" w:themeColor="background1"/>
      </w:rPr>
      <w:tblPr/>
      <w:tcPr>
        <w:shd w:val="clear" w:color="auto" w:fill="F1AA00" w:themeFill="accent5" w:themeFillShade="BF"/>
      </w:tcPr>
    </w:tblStylePr>
    <w:tblStylePr w:type="lastCol">
      <w:rPr>
        <w:color w:val="FFFFFF" w:themeColor="background1"/>
      </w:rPr>
      <w:tblPr/>
      <w:tcPr>
        <w:shd w:val="clear" w:color="auto" w:fill="F1AA00" w:themeFill="accent5" w:themeFillShade="BF"/>
      </w:tcPr>
    </w:tblStylePr>
    <w:tblStylePr w:type="band1Vert">
      <w:tblPr/>
      <w:tcPr>
        <w:shd w:val="clear" w:color="auto" w:fill="FFE3A1" w:themeFill="accent5" w:themeFillTint="7F"/>
      </w:tcPr>
    </w:tblStylePr>
    <w:tblStylePr w:type="band1Horz">
      <w:tblPr/>
      <w:tcPr>
        <w:shd w:val="clear" w:color="auto" w:fill="FFE3A1" w:themeFill="accent5" w:themeFillTint="7F"/>
      </w:tcPr>
    </w:tblStylePr>
  </w:style>
  <w:style w:type="table" w:styleId="ColorfulGrid-Accent6">
    <w:name w:val="Colorful Grid Accent 6"/>
    <w:basedOn w:val="TableNormal"/>
    <w:uiPriority w:val="99"/>
    <w:semiHidden/>
    <w:unhideWhenUsed/>
    <w:rsid w:val="003E5900"/>
    <w:rPr>
      <w:color w:val="000000" w:themeColor="text1"/>
      <w:lang w:eastAsia="en-US"/>
    </w:rPr>
    <w:tblPr>
      <w:tblStyleRowBandSize w:val="1"/>
      <w:tblStyleColBandSize w:val="1"/>
      <w:tblBorders>
        <w:insideH w:val="single" w:sz="4" w:space="0" w:color="FFFFFF" w:themeColor="background1"/>
      </w:tblBorders>
    </w:tblPr>
    <w:tcPr>
      <w:shd w:val="clear" w:color="auto" w:fill="BCFFEF" w:themeFill="accent6" w:themeFillTint="33"/>
    </w:tcPr>
    <w:tblStylePr w:type="firstRow">
      <w:rPr>
        <w:b/>
        <w:bCs/>
      </w:rPr>
      <w:tblPr/>
      <w:tcPr>
        <w:shd w:val="clear" w:color="auto" w:fill="79FFDF" w:themeFill="accent6" w:themeFillTint="66"/>
      </w:tcPr>
    </w:tblStylePr>
    <w:tblStylePr w:type="lastRow">
      <w:rPr>
        <w:b/>
        <w:bCs/>
        <w:color w:val="000000" w:themeColor="text1"/>
      </w:rPr>
      <w:tblPr/>
      <w:tcPr>
        <w:shd w:val="clear" w:color="auto" w:fill="79FFDF" w:themeFill="accent6" w:themeFillTint="66"/>
      </w:tcPr>
    </w:tblStylePr>
    <w:tblStylePr w:type="firstCol">
      <w:rPr>
        <w:color w:val="FFFFFF" w:themeColor="background1"/>
      </w:rPr>
      <w:tblPr/>
      <w:tcPr>
        <w:shd w:val="clear" w:color="auto" w:fill="008364" w:themeFill="accent6" w:themeFillShade="BF"/>
      </w:tcPr>
    </w:tblStylePr>
    <w:tblStylePr w:type="lastCol">
      <w:rPr>
        <w:color w:val="FFFFFF" w:themeColor="background1"/>
      </w:rPr>
      <w:tblPr/>
      <w:tcPr>
        <w:shd w:val="clear" w:color="auto" w:fill="008364" w:themeFill="accent6" w:themeFillShade="BF"/>
      </w:tcPr>
    </w:tblStylePr>
    <w:tblStylePr w:type="band1Vert">
      <w:tblPr/>
      <w:tcPr>
        <w:shd w:val="clear" w:color="auto" w:fill="58FFD7" w:themeFill="accent6" w:themeFillTint="7F"/>
      </w:tcPr>
    </w:tblStylePr>
    <w:tblStylePr w:type="band1Horz">
      <w:tblPr/>
      <w:tcPr>
        <w:shd w:val="clear" w:color="auto" w:fill="58FFD7" w:themeFill="accent6" w:themeFillTint="7F"/>
      </w:tcPr>
    </w:tblStylePr>
  </w:style>
  <w:style w:type="paragraph" w:styleId="Revision">
    <w:name w:val="Revision"/>
    <w:hidden/>
    <w:uiPriority w:val="99"/>
    <w:semiHidden/>
    <w:rsid w:val="003E5900"/>
  </w:style>
  <w:style w:type="table" w:styleId="ColorfulList">
    <w:name w:val="Colorful List"/>
    <w:basedOn w:val="TableNormal"/>
    <w:uiPriority w:val="99"/>
    <w:semiHidden/>
    <w:unhideWhenUsed/>
    <w:rsid w:val="003E5900"/>
    <w:rPr>
      <w:color w:val="000000" w:themeColor="text1"/>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141957" w:themeFill="accent2" w:themeFillShade="CC"/>
      </w:tcPr>
    </w:tblStylePr>
    <w:tblStylePr w:type="lastRow">
      <w:rPr>
        <w:b/>
        <w:bCs/>
        <w:color w:val="14195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99"/>
    <w:semiHidden/>
    <w:unhideWhenUsed/>
    <w:rsid w:val="003E5900"/>
    <w:rPr>
      <w:color w:val="000000" w:themeColor="text1"/>
      <w:lang w:eastAsia="en-US"/>
    </w:rPr>
    <w:tblPr>
      <w:tblStyleRowBandSize w:val="1"/>
      <w:tblStyleColBandSize w:val="1"/>
    </w:tblPr>
    <w:tcPr>
      <w:shd w:val="clear" w:color="auto" w:fill="F1F9FC" w:themeFill="accent1" w:themeFillTint="19"/>
    </w:tcPr>
    <w:tblStylePr w:type="firstRow">
      <w:rPr>
        <w:b/>
        <w:bCs/>
        <w:color w:val="FFFFFF" w:themeColor="background1"/>
      </w:rPr>
      <w:tblPr/>
      <w:tcPr>
        <w:tcBorders>
          <w:bottom w:val="single" w:sz="12" w:space="0" w:color="FFFFFF" w:themeColor="background1"/>
        </w:tcBorders>
        <w:shd w:val="clear" w:color="auto" w:fill="141957" w:themeFill="accent2" w:themeFillShade="CC"/>
      </w:tcPr>
    </w:tblStylePr>
    <w:tblStylePr w:type="lastRow">
      <w:rPr>
        <w:b/>
        <w:bCs/>
        <w:color w:val="14195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F1F9" w:themeFill="accent1" w:themeFillTint="3F"/>
      </w:tcPr>
    </w:tblStylePr>
    <w:tblStylePr w:type="band1Horz">
      <w:tblPr/>
      <w:tcPr>
        <w:shd w:val="clear" w:color="auto" w:fill="E2F3FA" w:themeFill="accent1" w:themeFillTint="33"/>
      </w:tcPr>
    </w:tblStylePr>
  </w:style>
  <w:style w:type="table" w:styleId="ColorfulList-Accent2">
    <w:name w:val="Colorful List Accent 2"/>
    <w:basedOn w:val="TableNormal"/>
    <w:uiPriority w:val="99"/>
    <w:semiHidden/>
    <w:unhideWhenUsed/>
    <w:rsid w:val="003E5900"/>
    <w:rPr>
      <w:color w:val="000000" w:themeColor="text1"/>
      <w:lang w:eastAsia="en-US"/>
    </w:rPr>
    <w:tblPr>
      <w:tblStyleRowBandSize w:val="1"/>
      <w:tblStyleColBandSize w:val="1"/>
    </w:tblPr>
    <w:tcPr>
      <w:shd w:val="clear" w:color="auto" w:fill="E1E2F8" w:themeFill="accent2" w:themeFillTint="19"/>
    </w:tcPr>
    <w:tblStylePr w:type="firstRow">
      <w:rPr>
        <w:b/>
        <w:bCs/>
        <w:color w:val="FFFFFF" w:themeColor="background1"/>
      </w:rPr>
      <w:tblPr/>
      <w:tcPr>
        <w:tcBorders>
          <w:bottom w:val="single" w:sz="12" w:space="0" w:color="FFFFFF" w:themeColor="background1"/>
        </w:tcBorders>
        <w:shd w:val="clear" w:color="auto" w:fill="141957" w:themeFill="accent2" w:themeFillShade="CC"/>
      </w:tcPr>
    </w:tblStylePr>
    <w:tblStylePr w:type="lastRow">
      <w:rPr>
        <w:b/>
        <w:bCs/>
        <w:color w:val="14195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4B8ED" w:themeFill="accent2" w:themeFillTint="3F"/>
      </w:tcPr>
    </w:tblStylePr>
    <w:tblStylePr w:type="band1Horz">
      <w:tblPr/>
      <w:tcPr>
        <w:shd w:val="clear" w:color="auto" w:fill="C2C5F0" w:themeFill="accent2" w:themeFillTint="33"/>
      </w:tcPr>
    </w:tblStylePr>
  </w:style>
  <w:style w:type="table" w:styleId="ColorfulList-Accent3">
    <w:name w:val="Colorful List Accent 3"/>
    <w:basedOn w:val="TableNormal"/>
    <w:uiPriority w:val="99"/>
    <w:semiHidden/>
    <w:unhideWhenUsed/>
    <w:rsid w:val="003E5900"/>
    <w:rPr>
      <w:color w:val="000000" w:themeColor="text1"/>
      <w:lang w:eastAsia="en-US"/>
    </w:rPr>
    <w:tblPr>
      <w:tblStyleRowBandSize w:val="1"/>
      <w:tblStyleColBandSize w:val="1"/>
    </w:tblPr>
    <w:tcPr>
      <w:shd w:val="clear" w:color="auto" w:fill="DDEFFF" w:themeFill="accent3" w:themeFillTint="19"/>
    </w:tcPr>
    <w:tblStylePr w:type="firstRow">
      <w:rPr>
        <w:b/>
        <w:bCs/>
        <w:color w:val="FFFFFF" w:themeColor="background1"/>
      </w:rPr>
      <w:tblPr/>
      <w:tcPr>
        <w:tcBorders>
          <w:bottom w:val="single" w:sz="12" w:space="0" w:color="FFFFFF" w:themeColor="background1"/>
        </w:tcBorders>
        <w:shd w:val="clear" w:color="auto" w:fill="5C256E" w:themeFill="accent4" w:themeFillShade="CC"/>
      </w:tcPr>
    </w:tblStylePr>
    <w:tblStylePr w:type="lastRow">
      <w:rPr>
        <w:b/>
        <w:bCs/>
        <w:color w:val="5C256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BD7FF" w:themeFill="accent3" w:themeFillTint="3F"/>
      </w:tcPr>
    </w:tblStylePr>
    <w:tblStylePr w:type="band1Horz">
      <w:tblPr/>
      <w:tcPr>
        <w:shd w:val="clear" w:color="auto" w:fill="BBDFFF" w:themeFill="accent3" w:themeFillTint="33"/>
      </w:tcPr>
    </w:tblStylePr>
  </w:style>
  <w:style w:type="table" w:styleId="ColorfulList-Accent4">
    <w:name w:val="Colorful List Accent 4"/>
    <w:basedOn w:val="TableNormal"/>
    <w:uiPriority w:val="99"/>
    <w:semiHidden/>
    <w:unhideWhenUsed/>
    <w:rsid w:val="003E5900"/>
    <w:rPr>
      <w:color w:val="000000" w:themeColor="text1"/>
      <w:lang w:eastAsia="en-US"/>
    </w:rPr>
    <w:tblPr>
      <w:tblStyleRowBandSize w:val="1"/>
      <w:tblStyleColBandSize w:val="1"/>
    </w:tblPr>
    <w:tcPr>
      <w:shd w:val="clear" w:color="auto" w:fill="F3E7F7" w:themeFill="accent4" w:themeFillTint="19"/>
    </w:tcPr>
    <w:tblStylePr w:type="firstRow">
      <w:rPr>
        <w:b/>
        <w:bCs/>
        <w:color w:val="FFFFFF" w:themeColor="background1"/>
      </w:rPr>
      <w:tblPr/>
      <w:tcPr>
        <w:tcBorders>
          <w:bottom w:val="single" w:sz="12" w:space="0" w:color="FFFFFF" w:themeColor="background1"/>
        </w:tcBorders>
        <w:shd w:val="clear" w:color="auto" w:fill="004888" w:themeFill="accent3" w:themeFillShade="CC"/>
      </w:tcPr>
    </w:tblStylePr>
    <w:tblStylePr w:type="lastRow">
      <w:rPr>
        <w:b/>
        <w:bCs/>
        <w:color w:val="00488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C3EA" w:themeFill="accent4" w:themeFillTint="3F"/>
      </w:tcPr>
    </w:tblStylePr>
    <w:tblStylePr w:type="band1Horz">
      <w:tblPr/>
      <w:tcPr>
        <w:shd w:val="clear" w:color="auto" w:fill="E6CEEE" w:themeFill="accent4" w:themeFillTint="33"/>
      </w:tcPr>
    </w:tblStylePr>
  </w:style>
  <w:style w:type="table" w:styleId="ColorfulList-Accent5">
    <w:name w:val="Colorful List Accent 5"/>
    <w:basedOn w:val="TableNormal"/>
    <w:uiPriority w:val="99"/>
    <w:semiHidden/>
    <w:unhideWhenUsed/>
    <w:rsid w:val="003E5900"/>
    <w:rPr>
      <w:color w:val="000000" w:themeColor="text1"/>
      <w:lang w:eastAsia="en-US"/>
    </w:rPr>
    <w:tblPr>
      <w:tblStyleRowBandSize w:val="1"/>
      <w:tblStyleColBandSize w:val="1"/>
    </w:tblPr>
    <w:tcPr>
      <w:shd w:val="clear" w:color="auto" w:fill="FFF9EC" w:themeFill="accent5" w:themeFillTint="19"/>
    </w:tcPr>
    <w:tblStylePr w:type="firstRow">
      <w:rPr>
        <w:b/>
        <w:bCs/>
        <w:color w:val="FFFFFF" w:themeColor="background1"/>
      </w:rPr>
      <w:tblPr/>
      <w:tcPr>
        <w:tcBorders>
          <w:bottom w:val="single" w:sz="12" w:space="0" w:color="FFFFFF" w:themeColor="background1"/>
        </w:tcBorders>
        <w:shd w:val="clear" w:color="auto" w:fill="008C6B" w:themeFill="accent6" w:themeFillShade="CC"/>
      </w:tcPr>
    </w:tblStylePr>
    <w:tblStylePr w:type="lastRow">
      <w:rPr>
        <w:b/>
        <w:bCs/>
        <w:color w:val="008C6B"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1D0" w:themeFill="accent5" w:themeFillTint="3F"/>
      </w:tcPr>
    </w:tblStylePr>
    <w:tblStylePr w:type="band1Horz">
      <w:tblPr/>
      <w:tcPr>
        <w:shd w:val="clear" w:color="auto" w:fill="FFF3D9" w:themeFill="accent5" w:themeFillTint="33"/>
      </w:tcPr>
    </w:tblStylePr>
  </w:style>
  <w:style w:type="table" w:styleId="ColorfulList-Accent6">
    <w:name w:val="Colorful List Accent 6"/>
    <w:basedOn w:val="TableNormal"/>
    <w:uiPriority w:val="99"/>
    <w:semiHidden/>
    <w:unhideWhenUsed/>
    <w:rsid w:val="003E5900"/>
    <w:rPr>
      <w:color w:val="000000" w:themeColor="text1"/>
      <w:lang w:eastAsia="en-US"/>
    </w:rPr>
    <w:tblPr>
      <w:tblStyleRowBandSize w:val="1"/>
      <w:tblStyleColBandSize w:val="1"/>
    </w:tblPr>
    <w:tcPr>
      <w:shd w:val="clear" w:color="auto" w:fill="DEFFF7" w:themeFill="accent6" w:themeFillTint="19"/>
    </w:tcPr>
    <w:tblStylePr w:type="firstRow">
      <w:rPr>
        <w:b/>
        <w:bCs/>
        <w:color w:val="FFFFFF" w:themeColor="background1"/>
      </w:rPr>
      <w:tblPr/>
      <w:tcPr>
        <w:tcBorders>
          <w:bottom w:val="single" w:sz="12" w:space="0" w:color="FFFFFF" w:themeColor="background1"/>
        </w:tcBorders>
        <w:shd w:val="clear" w:color="auto" w:fill="FFB403" w:themeFill="accent5" w:themeFillShade="CC"/>
      </w:tcPr>
    </w:tblStylePr>
    <w:tblStylePr w:type="lastRow">
      <w:rPr>
        <w:b/>
        <w:bCs/>
        <w:color w:val="FFB403"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EB" w:themeFill="accent6" w:themeFillTint="3F"/>
      </w:tcPr>
    </w:tblStylePr>
    <w:tblStylePr w:type="band1Horz">
      <w:tblPr/>
      <w:tcPr>
        <w:shd w:val="clear" w:color="auto" w:fill="BCFFEF" w:themeFill="accent6" w:themeFillTint="33"/>
      </w:tcPr>
    </w:tblStylePr>
  </w:style>
  <w:style w:type="table" w:styleId="ColorfulShading">
    <w:name w:val="Colorful Shading"/>
    <w:basedOn w:val="TableNormal"/>
    <w:uiPriority w:val="99"/>
    <w:semiHidden/>
    <w:unhideWhenUsed/>
    <w:rsid w:val="003E5900"/>
    <w:rPr>
      <w:color w:val="000000" w:themeColor="text1"/>
      <w:lang w:eastAsia="en-US"/>
    </w:rPr>
    <w:tblPr>
      <w:tblStyleRowBandSize w:val="1"/>
      <w:tblStyleColBandSize w:val="1"/>
      <w:tblBorders>
        <w:top w:val="single" w:sz="24" w:space="0" w:color="1A206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99"/>
    <w:semiHidden/>
    <w:unhideWhenUsed/>
    <w:rsid w:val="003E5900"/>
    <w:rPr>
      <w:color w:val="000000" w:themeColor="text1"/>
      <w:lang w:eastAsia="en-US"/>
    </w:rPr>
    <w:tblPr>
      <w:tblStyleRowBandSize w:val="1"/>
      <w:tblStyleColBandSize w:val="1"/>
      <w:tblBorders>
        <w:top w:val="single" w:sz="24" w:space="0" w:color="1A206D" w:themeColor="accent2"/>
        <w:left w:val="single" w:sz="4" w:space="0" w:color="72C7E7" w:themeColor="accent1"/>
        <w:bottom w:val="single" w:sz="4" w:space="0" w:color="72C7E7" w:themeColor="accent1"/>
        <w:right w:val="single" w:sz="4" w:space="0" w:color="72C7E7" w:themeColor="accent1"/>
        <w:insideH w:val="single" w:sz="4" w:space="0" w:color="FFFFFF" w:themeColor="background1"/>
        <w:insideV w:val="single" w:sz="4" w:space="0" w:color="FFFFFF" w:themeColor="background1"/>
      </w:tblBorders>
    </w:tblPr>
    <w:tcPr>
      <w:shd w:val="clear" w:color="auto" w:fill="F1F9FC" w:themeFill="accent1" w:themeFillTint="19"/>
    </w:tcPr>
    <w:tblStylePr w:type="firstRow">
      <w:rPr>
        <w:b/>
        <w:bCs/>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88B0" w:themeFill="accent1" w:themeFillShade="99"/>
      </w:tcPr>
    </w:tblStylePr>
    <w:tblStylePr w:type="firstCol">
      <w:rPr>
        <w:color w:val="FFFFFF" w:themeColor="background1"/>
      </w:rPr>
      <w:tblPr/>
      <w:tcPr>
        <w:tcBorders>
          <w:top w:val="nil"/>
          <w:left w:val="nil"/>
          <w:bottom w:val="nil"/>
          <w:right w:val="nil"/>
          <w:insideH w:val="single" w:sz="4" w:space="0" w:color="1E88B0" w:themeColor="accent1" w:themeShade="99"/>
          <w:insideV w:val="nil"/>
        </w:tcBorders>
        <w:shd w:val="clear" w:color="auto" w:fill="1E88B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E88B0" w:themeFill="accent1" w:themeFillShade="99"/>
      </w:tcPr>
    </w:tblStylePr>
    <w:tblStylePr w:type="band1Vert">
      <w:tblPr/>
      <w:tcPr>
        <w:shd w:val="clear" w:color="auto" w:fill="C6E8F5" w:themeFill="accent1" w:themeFillTint="66"/>
      </w:tcPr>
    </w:tblStylePr>
    <w:tblStylePr w:type="band1Horz">
      <w:tblPr/>
      <w:tcPr>
        <w:shd w:val="clear" w:color="auto" w:fill="B8E2F3"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99"/>
    <w:semiHidden/>
    <w:unhideWhenUsed/>
    <w:rsid w:val="003E5900"/>
    <w:rPr>
      <w:color w:val="000000" w:themeColor="text1"/>
      <w:lang w:eastAsia="en-US"/>
    </w:rPr>
    <w:tblPr>
      <w:tblStyleRowBandSize w:val="1"/>
      <w:tblStyleColBandSize w:val="1"/>
      <w:tblBorders>
        <w:top w:val="single" w:sz="24" w:space="0" w:color="1A206D" w:themeColor="accent2"/>
        <w:left w:val="single" w:sz="4" w:space="0" w:color="1A206D" w:themeColor="accent2"/>
        <w:bottom w:val="single" w:sz="4" w:space="0" w:color="1A206D" w:themeColor="accent2"/>
        <w:right w:val="single" w:sz="4" w:space="0" w:color="1A206D" w:themeColor="accent2"/>
        <w:insideH w:val="single" w:sz="4" w:space="0" w:color="FFFFFF" w:themeColor="background1"/>
        <w:insideV w:val="single" w:sz="4" w:space="0" w:color="FFFFFF" w:themeColor="background1"/>
      </w:tblBorders>
    </w:tblPr>
    <w:tcPr>
      <w:shd w:val="clear" w:color="auto" w:fill="E1E2F8" w:themeFill="accent2" w:themeFillTint="19"/>
    </w:tcPr>
    <w:tblStylePr w:type="firstRow">
      <w:rPr>
        <w:b/>
        <w:bCs/>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341" w:themeFill="accent2" w:themeFillShade="99"/>
      </w:tcPr>
    </w:tblStylePr>
    <w:tblStylePr w:type="firstCol">
      <w:rPr>
        <w:color w:val="FFFFFF" w:themeColor="background1"/>
      </w:rPr>
      <w:tblPr/>
      <w:tcPr>
        <w:tcBorders>
          <w:top w:val="nil"/>
          <w:left w:val="nil"/>
          <w:bottom w:val="nil"/>
          <w:right w:val="nil"/>
          <w:insideH w:val="single" w:sz="4" w:space="0" w:color="0F1341" w:themeColor="accent2" w:themeShade="99"/>
          <w:insideV w:val="nil"/>
        </w:tcBorders>
        <w:shd w:val="clear" w:color="auto" w:fill="0F134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F1341" w:themeFill="accent2" w:themeFillShade="99"/>
      </w:tcPr>
    </w:tblStylePr>
    <w:tblStylePr w:type="band1Vert">
      <w:tblPr/>
      <w:tcPr>
        <w:shd w:val="clear" w:color="auto" w:fill="858CE2" w:themeFill="accent2" w:themeFillTint="66"/>
      </w:tcPr>
    </w:tblStylePr>
    <w:tblStylePr w:type="band1Horz">
      <w:tblPr/>
      <w:tcPr>
        <w:shd w:val="clear" w:color="auto" w:fill="6870DB"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99"/>
    <w:semiHidden/>
    <w:unhideWhenUsed/>
    <w:rsid w:val="003E5900"/>
    <w:rPr>
      <w:color w:val="000000" w:themeColor="text1"/>
      <w:lang w:eastAsia="en-US"/>
    </w:rPr>
    <w:tblPr>
      <w:tblStyleRowBandSize w:val="1"/>
      <w:tblStyleColBandSize w:val="1"/>
      <w:tblBorders>
        <w:top w:val="single" w:sz="24" w:space="0" w:color="742F8A" w:themeColor="accent4"/>
        <w:left w:val="single" w:sz="4" w:space="0" w:color="005AAA" w:themeColor="accent3"/>
        <w:bottom w:val="single" w:sz="4" w:space="0" w:color="005AAA" w:themeColor="accent3"/>
        <w:right w:val="single" w:sz="4" w:space="0" w:color="005AAA" w:themeColor="accent3"/>
        <w:insideH w:val="single" w:sz="4" w:space="0" w:color="FFFFFF" w:themeColor="background1"/>
        <w:insideV w:val="single" w:sz="4" w:space="0" w:color="FFFFFF" w:themeColor="background1"/>
      </w:tblBorders>
    </w:tblPr>
    <w:tcPr>
      <w:shd w:val="clear" w:color="auto" w:fill="DDEFFF" w:themeFill="accent3" w:themeFillTint="19"/>
    </w:tcPr>
    <w:tblStylePr w:type="firstRow">
      <w:rPr>
        <w:b/>
        <w:bCs/>
      </w:rPr>
      <w:tblPr/>
      <w:tcPr>
        <w:tcBorders>
          <w:top w:val="nil"/>
          <w:left w:val="nil"/>
          <w:bottom w:val="single" w:sz="24" w:space="0" w:color="742F8A"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666" w:themeFill="accent3" w:themeFillShade="99"/>
      </w:tcPr>
    </w:tblStylePr>
    <w:tblStylePr w:type="firstCol">
      <w:rPr>
        <w:color w:val="FFFFFF" w:themeColor="background1"/>
      </w:rPr>
      <w:tblPr/>
      <w:tcPr>
        <w:tcBorders>
          <w:top w:val="nil"/>
          <w:left w:val="nil"/>
          <w:bottom w:val="nil"/>
          <w:right w:val="nil"/>
          <w:insideH w:val="single" w:sz="4" w:space="0" w:color="003666" w:themeColor="accent3" w:themeShade="99"/>
          <w:insideV w:val="nil"/>
        </w:tcBorders>
        <w:shd w:val="clear" w:color="auto" w:fill="003666"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3666" w:themeFill="accent3" w:themeFillShade="99"/>
      </w:tcPr>
    </w:tblStylePr>
    <w:tblStylePr w:type="band1Vert">
      <w:tblPr/>
      <w:tcPr>
        <w:shd w:val="clear" w:color="auto" w:fill="77BFFF" w:themeFill="accent3" w:themeFillTint="66"/>
      </w:tcPr>
    </w:tblStylePr>
    <w:tblStylePr w:type="band1Horz">
      <w:tblPr/>
      <w:tcPr>
        <w:shd w:val="clear" w:color="auto" w:fill="55AFFF" w:themeFill="accent3" w:themeFillTint="7F"/>
      </w:tcPr>
    </w:tblStylePr>
  </w:style>
  <w:style w:type="table" w:styleId="ColorfulShading-Accent4">
    <w:name w:val="Colorful Shading Accent 4"/>
    <w:basedOn w:val="TableNormal"/>
    <w:uiPriority w:val="99"/>
    <w:semiHidden/>
    <w:unhideWhenUsed/>
    <w:rsid w:val="003E5900"/>
    <w:rPr>
      <w:color w:val="000000" w:themeColor="text1"/>
      <w:lang w:eastAsia="en-US"/>
    </w:rPr>
    <w:tblPr>
      <w:tblStyleRowBandSize w:val="1"/>
      <w:tblStyleColBandSize w:val="1"/>
      <w:tblBorders>
        <w:top w:val="single" w:sz="24" w:space="0" w:color="005AAA" w:themeColor="accent3"/>
        <w:left w:val="single" w:sz="4" w:space="0" w:color="742F8A" w:themeColor="accent4"/>
        <w:bottom w:val="single" w:sz="4" w:space="0" w:color="742F8A" w:themeColor="accent4"/>
        <w:right w:val="single" w:sz="4" w:space="0" w:color="742F8A" w:themeColor="accent4"/>
        <w:insideH w:val="single" w:sz="4" w:space="0" w:color="FFFFFF" w:themeColor="background1"/>
        <w:insideV w:val="single" w:sz="4" w:space="0" w:color="FFFFFF" w:themeColor="background1"/>
      </w:tblBorders>
    </w:tblPr>
    <w:tcPr>
      <w:shd w:val="clear" w:color="auto" w:fill="F3E7F7" w:themeFill="accent4" w:themeFillTint="19"/>
    </w:tcPr>
    <w:tblStylePr w:type="firstRow">
      <w:rPr>
        <w:b/>
        <w:bCs/>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1C52" w:themeFill="accent4" w:themeFillShade="99"/>
      </w:tcPr>
    </w:tblStylePr>
    <w:tblStylePr w:type="firstCol">
      <w:rPr>
        <w:color w:val="FFFFFF" w:themeColor="background1"/>
      </w:rPr>
      <w:tblPr/>
      <w:tcPr>
        <w:tcBorders>
          <w:top w:val="nil"/>
          <w:left w:val="nil"/>
          <w:bottom w:val="nil"/>
          <w:right w:val="nil"/>
          <w:insideH w:val="single" w:sz="4" w:space="0" w:color="451C52" w:themeColor="accent4" w:themeShade="99"/>
          <w:insideV w:val="nil"/>
        </w:tcBorders>
        <w:shd w:val="clear" w:color="auto" w:fill="451C5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51C52" w:themeFill="accent4" w:themeFillShade="99"/>
      </w:tcPr>
    </w:tblStylePr>
    <w:tblStylePr w:type="band1Vert">
      <w:tblPr/>
      <w:tcPr>
        <w:shd w:val="clear" w:color="auto" w:fill="CE9EDE" w:themeFill="accent4" w:themeFillTint="66"/>
      </w:tcPr>
    </w:tblStylePr>
    <w:tblStylePr w:type="band1Horz">
      <w:tblPr/>
      <w:tcPr>
        <w:shd w:val="clear" w:color="auto" w:fill="C286D5"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99"/>
    <w:semiHidden/>
    <w:unhideWhenUsed/>
    <w:rsid w:val="003E5900"/>
    <w:rPr>
      <w:color w:val="000000" w:themeColor="text1"/>
      <w:lang w:eastAsia="en-US"/>
    </w:rPr>
    <w:tblPr>
      <w:tblStyleRowBandSize w:val="1"/>
      <w:tblStyleColBandSize w:val="1"/>
      <w:tblBorders>
        <w:top w:val="single" w:sz="24" w:space="0" w:color="00AF86" w:themeColor="accent6"/>
        <w:left w:val="single" w:sz="4" w:space="0" w:color="FFC844" w:themeColor="accent5"/>
        <w:bottom w:val="single" w:sz="4" w:space="0" w:color="FFC844" w:themeColor="accent5"/>
        <w:right w:val="single" w:sz="4" w:space="0" w:color="FFC844" w:themeColor="accent5"/>
        <w:insideH w:val="single" w:sz="4" w:space="0" w:color="FFFFFF" w:themeColor="background1"/>
        <w:insideV w:val="single" w:sz="4" w:space="0" w:color="FFFFFF" w:themeColor="background1"/>
      </w:tblBorders>
    </w:tblPr>
    <w:tcPr>
      <w:shd w:val="clear" w:color="auto" w:fill="FFF9EC" w:themeFill="accent5" w:themeFillTint="19"/>
    </w:tcPr>
    <w:tblStylePr w:type="firstRow">
      <w:rPr>
        <w:b/>
        <w:bCs/>
      </w:rPr>
      <w:tblPr/>
      <w:tcPr>
        <w:tcBorders>
          <w:top w:val="nil"/>
          <w:left w:val="nil"/>
          <w:bottom w:val="single" w:sz="24" w:space="0" w:color="00AF8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8800" w:themeFill="accent5" w:themeFillShade="99"/>
      </w:tcPr>
    </w:tblStylePr>
    <w:tblStylePr w:type="firstCol">
      <w:rPr>
        <w:color w:val="FFFFFF" w:themeColor="background1"/>
      </w:rPr>
      <w:tblPr/>
      <w:tcPr>
        <w:tcBorders>
          <w:top w:val="nil"/>
          <w:left w:val="nil"/>
          <w:bottom w:val="nil"/>
          <w:right w:val="nil"/>
          <w:insideH w:val="single" w:sz="4" w:space="0" w:color="C18800" w:themeColor="accent5" w:themeShade="99"/>
          <w:insideV w:val="nil"/>
        </w:tcBorders>
        <w:shd w:val="clear" w:color="auto" w:fill="C188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C18800" w:themeFill="accent5" w:themeFillShade="99"/>
      </w:tcPr>
    </w:tblStylePr>
    <w:tblStylePr w:type="band1Vert">
      <w:tblPr/>
      <w:tcPr>
        <w:shd w:val="clear" w:color="auto" w:fill="FFE8B4" w:themeFill="accent5" w:themeFillTint="66"/>
      </w:tcPr>
    </w:tblStylePr>
    <w:tblStylePr w:type="band1Horz">
      <w:tblPr/>
      <w:tcPr>
        <w:shd w:val="clear" w:color="auto" w:fill="FFE3A1"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99"/>
    <w:semiHidden/>
    <w:unhideWhenUsed/>
    <w:rsid w:val="003E5900"/>
    <w:rPr>
      <w:color w:val="000000" w:themeColor="text1"/>
      <w:lang w:eastAsia="en-US"/>
    </w:rPr>
    <w:tblPr>
      <w:tblStyleRowBandSize w:val="1"/>
      <w:tblStyleColBandSize w:val="1"/>
      <w:tblBorders>
        <w:top w:val="single" w:sz="24" w:space="0" w:color="FFC844" w:themeColor="accent5"/>
        <w:left w:val="single" w:sz="4" w:space="0" w:color="00AF86" w:themeColor="accent6"/>
        <w:bottom w:val="single" w:sz="4" w:space="0" w:color="00AF86" w:themeColor="accent6"/>
        <w:right w:val="single" w:sz="4" w:space="0" w:color="00AF86" w:themeColor="accent6"/>
        <w:insideH w:val="single" w:sz="4" w:space="0" w:color="FFFFFF" w:themeColor="background1"/>
        <w:insideV w:val="single" w:sz="4" w:space="0" w:color="FFFFFF" w:themeColor="background1"/>
      </w:tblBorders>
    </w:tblPr>
    <w:tcPr>
      <w:shd w:val="clear" w:color="auto" w:fill="DEFFF7" w:themeFill="accent6" w:themeFillTint="19"/>
    </w:tcPr>
    <w:tblStylePr w:type="firstRow">
      <w:rPr>
        <w:b/>
        <w:bCs/>
      </w:rPr>
      <w:tblPr/>
      <w:tcPr>
        <w:tcBorders>
          <w:top w:val="nil"/>
          <w:left w:val="nil"/>
          <w:bottom w:val="single" w:sz="24" w:space="0" w:color="FFC844"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950" w:themeFill="accent6" w:themeFillShade="99"/>
      </w:tcPr>
    </w:tblStylePr>
    <w:tblStylePr w:type="firstCol">
      <w:rPr>
        <w:color w:val="FFFFFF" w:themeColor="background1"/>
      </w:rPr>
      <w:tblPr/>
      <w:tcPr>
        <w:tcBorders>
          <w:top w:val="nil"/>
          <w:left w:val="nil"/>
          <w:bottom w:val="nil"/>
          <w:right w:val="nil"/>
          <w:insideH w:val="single" w:sz="4" w:space="0" w:color="006950" w:themeColor="accent6" w:themeShade="99"/>
          <w:insideV w:val="nil"/>
        </w:tcBorders>
        <w:shd w:val="clear" w:color="auto" w:fill="00695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06950" w:themeFill="accent6" w:themeFillShade="99"/>
      </w:tcPr>
    </w:tblStylePr>
    <w:tblStylePr w:type="band1Vert">
      <w:tblPr/>
      <w:tcPr>
        <w:shd w:val="clear" w:color="auto" w:fill="79FFDF" w:themeFill="accent6" w:themeFillTint="66"/>
      </w:tcPr>
    </w:tblStylePr>
    <w:tblStylePr w:type="band1Horz">
      <w:tblPr/>
      <w:tcPr>
        <w:shd w:val="clear" w:color="auto" w:fill="58FFD7"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rsid w:val="003E5900"/>
    <w:rPr>
      <w:sz w:val="16"/>
      <w:szCs w:val="16"/>
    </w:rPr>
  </w:style>
  <w:style w:type="paragraph" w:styleId="CommentText">
    <w:name w:val="annotation text"/>
    <w:basedOn w:val="Normal"/>
    <w:link w:val="CommentTextChar"/>
    <w:uiPriority w:val="99"/>
    <w:rsid w:val="003E5900"/>
  </w:style>
  <w:style w:type="character" w:customStyle="1" w:styleId="CommentTextChar">
    <w:name w:val="Comment Text Char"/>
    <w:basedOn w:val="DefaultParagraphFont"/>
    <w:link w:val="CommentText"/>
    <w:uiPriority w:val="99"/>
    <w:rsid w:val="003E5900"/>
  </w:style>
  <w:style w:type="paragraph" w:styleId="CommentSubject">
    <w:name w:val="annotation subject"/>
    <w:basedOn w:val="CommentText"/>
    <w:next w:val="CommentText"/>
    <w:link w:val="CommentSubjectChar"/>
    <w:uiPriority w:val="99"/>
    <w:semiHidden/>
    <w:rsid w:val="003E5900"/>
    <w:rPr>
      <w:b/>
      <w:bCs/>
    </w:rPr>
  </w:style>
  <w:style w:type="character" w:customStyle="1" w:styleId="CommentSubjectChar">
    <w:name w:val="Comment Subject Char"/>
    <w:basedOn w:val="CommentTextChar"/>
    <w:link w:val="CommentSubject"/>
    <w:uiPriority w:val="99"/>
    <w:semiHidden/>
    <w:rsid w:val="003E5900"/>
    <w:rPr>
      <w:b/>
      <w:bCs/>
    </w:rPr>
  </w:style>
  <w:style w:type="paragraph" w:customStyle="1" w:styleId="Copyright">
    <w:name w:val="Copyright"/>
    <w:basedOn w:val="Normal"/>
    <w:next w:val="Normal"/>
    <w:uiPriority w:val="7"/>
    <w:semiHidden/>
    <w:qFormat/>
    <w:rsid w:val="003E5900"/>
    <w:pPr>
      <w:spacing w:before="80" w:after="0"/>
    </w:pPr>
    <w:rPr>
      <w:sz w:val="12"/>
      <w:szCs w:val="12"/>
      <w:lang w:eastAsia="en-GB"/>
    </w:rPr>
  </w:style>
  <w:style w:type="paragraph" w:customStyle="1" w:styleId="Cover-Subtitle">
    <w:name w:val="Cover - Subtitle"/>
    <w:basedOn w:val="Normal"/>
    <w:next w:val="Cover-Ref"/>
    <w:uiPriority w:val="99"/>
    <w:semiHidden/>
    <w:rsid w:val="003E5900"/>
    <w:pPr>
      <w:suppressAutoHyphens/>
      <w:spacing w:before="120" w:after="80"/>
    </w:pPr>
    <w:rPr>
      <w:b/>
      <w:color w:val="2B338E"/>
      <w:sz w:val="48"/>
    </w:rPr>
  </w:style>
  <w:style w:type="paragraph" w:customStyle="1" w:styleId="Cover-Client">
    <w:name w:val="Cover - Client"/>
    <w:basedOn w:val="Cover-Subtitle"/>
    <w:uiPriority w:val="99"/>
    <w:semiHidden/>
    <w:qFormat/>
    <w:rsid w:val="003E5900"/>
    <w:pPr>
      <w:spacing w:before="0" w:after="120"/>
    </w:pPr>
    <w:rPr>
      <w:rFonts w:asciiTheme="majorHAnsi" w:eastAsiaTheme="majorEastAsia" w:hAnsiTheme="majorHAnsi" w:cstheme="majorBidi"/>
      <w:b w:val="0"/>
      <w:color w:val="72C7E7" w:themeColor="accent1"/>
      <w:sz w:val="24"/>
    </w:rPr>
  </w:style>
  <w:style w:type="paragraph" w:customStyle="1" w:styleId="Cover-Ref">
    <w:name w:val="Cover - Ref"/>
    <w:basedOn w:val="Normal"/>
    <w:uiPriority w:val="99"/>
    <w:semiHidden/>
    <w:rsid w:val="003E5900"/>
    <w:pPr>
      <w:spacing w:after="40"/>
    </w:pPr>
    <w:rPr>
      <w:sz w:val="18"/>
    </w:rPr>
  </w:style>
  <w:style w:type="paragraph" w:customStyle="1" w:styleId="Cover-Title">
    <w:name w:val="Cover - Title"/>
    <w:basedOn w:val="Normal"/>
    <w:next w:val="Cover-Subtitle"/>
    <w:uiPriority w:val="99"/>
    <w:semiHidden/>
    <w:rsid w:val="003E5900"/>
    <w:pPr>
      <w:suppressAutoHyphens/>
      <w:spacing w:before="40" w:after="0"/>
    </w:pPr>
    <w:rPr>
      <w:sz w:val="44"/>
    </w:rPr>
  </w:style>
  <w:style w:type="table" w:styleId="DarkList">
    <w:name w:val="Dark List"/>
    <w:basedOn w:val="TableNormal"/>
    <w:uiPriority w:val="99"/>
    <w:semiHidden/>
    <w:unhideWhenUsed/>
    <w:rsid w:val="003E5900"/>
    <w:rPr>
      <w:color w:val="FFFFFF" w:themeColor="background1"/>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99"/>
    <w:semiHidden/>
    <w:unhideWhenUsed/>
    <w:rsid w:val="003E5900"/>
    <w:rPr>
      <w:color w:val="FFFFFF" w:themeColor="background1"/>
      <w:lang w:eastAsia="en-US"/>
    </w:rPr>
    <w:tblPr>
      <w:tblStyleRowBandSize w:val="1"/>
      <w:tblStyleColBandSize w:val="1"/>
    </w:tblPr>
    <w:tcPr>
      <w:shd w:val="clear" w:color="auto" w:fill="72C7E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97192"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8A9D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8A9DA" w:themeFill="accent1" w:themeFillShade="BF"/>
      </w:tcPr>
    </w:tblStylePr>
    <w:tblStylePr w:type="band1Vert">
      <w:tblPr/>
      <w:tcPr>
        <w:tcBorders>
          <w:top w:val="nil"/>
          <w:left w:val="nil"/>
          <w:bottom w:val="nil"/>
          <w:right w:val="nil"/>
          <w:insideH w:val="nil"/>
          <w:insideV w:val="nil"/>
        </w:tcBorders>
        <w:shd w:val="clear" w:color="auto" w:fill="28A9DA" w:themeFill="accent1" w:themeFillShade="BF"/>
      </w:tcPr>
    </w:tblStylePr>
    <w:tblStylePr w:type="band1Horz">
      <w:tblPr/>
      <w:tcPr>
        <w:tcBorders>
          <w:top w:val="nil"/>
          <w:left w:val="nil"/>
          <w:bottom w:val="nil"/>
          <w:right w:val="nil"/>
          <w:insideH w:val="nil"/>
          <w:insideV w:val="nil"/>
        </w:tcBorders>
        <w:shd w:val="clear" w:color="auto" w:fill="28A9DA" w:themeFill="accent1" w:themeFillShade="BF"/>
      </w:tcPr>
    </w:tblStylePr>
  </w:style>
  <w:style w:type="table" w:styleId="DarkList-Accent2">
    <w:name w:val="Dark List Accent 2"/>
    <w:basedOn w:val="TableNormal"/>
    <w:uiPriority w:val="99"/>
    <w:semiHidden/>
    <w:unhideWhenUsed/>
    <w:rsid w:val="003E5900"/>
    <w:rPr>
      <w:color w:val="FFFFFF" w:themeColor="background1"/>
      <w:lang w:eastAsia="en-US"/>
    </w:rPr>
    <w:tblPr>
      <w:tblStyleRowBandSize w:val="1"/>
      <w:tblStyleColBandSize w:val="1"/>
    </w:tblPr>
    <w:tcPr>
      <w:shd w:val="clear" w:color="auto" w:fill="1A206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0F36"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13175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131751" w:themeFill="accent2" w:themeFillShade="BF"/>
      </w:tcPr>
    </w:tblStylePr>
    <w:tblStylePr w:type="band1Vert">
      <w:tblPr/>
      <w:tcPr>
        <w:tcBorders>
          <w:top w:val="nil"/>
          <w:left w:val="nil"/>
          <w:bottom w:val="nil"/>
          <w:right w:val="nil"/>
          <w:insideH w:val="nil"/>
          <w:insideV w:val="nil"/>
        </w:tcBorders>
        <w:shd w:val="clear" w:color="auto" w:fill="131751" w:themeFill="accent2" w:themeFillShade="BF"/>
      </w:tcPr>
    </w:tblStylePr>
    <w:tblStylePr w:type="band1Horz">
      <w:tblPr/>
      <w:tcPr>
        <w:tcBorders>
          <w:top w:val="nil"/>
          <w:left w:val="nil"/>
          <w:bottom w:val="nil"/>
          <w:right w:val="nil"/>
          <w:insideH w:val="nil"/>
          <w:insideV w:val="nil"/>
        </w:tcBorders>
        <w:shd w:val="clear" w:color="auto" w:fill="131751" w:themeFill="accent2" w:themeFillShade="BF"/>
      </w:tcPr>
    </w:tblStylePr>
  </w:style>
  <w:style w:type="table" w:styleId="DarkList-Accent3">
    <w:name w:val="Dark List Accent 3"/>
    <w:basedOn w:val="TableNormal"/>
    <w:uiPriority w:val="99"/>
    <w:semiHidden/>
    <w:unhideWhenUsed/>
    <w:rsid w:val="003E5900"/>
    <w:rPr>
      <w:color w:val="FFFFFF" w:themeColor="background1"/>
      <w:lang w:eastAsia="en-US"/>
    </w:rPr>
    <w:tblPr>
      <w:tblStyleRowBandSize w:val="1"/>
      <w:tblStyleColBandSize w:val="1"/>
    </w:tblPr>
    <w:tcPr>
      <w:shd w:val="clear" w:color="auto" w:fill="005AAA"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2C5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437F"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437F" w:themeFill="accent3" w:themeFillShade="BF"/>
      </w:tcPr>
    </w:tblStylePr>
    <w:tblStylePr w:type="band1Vert">
      <w:tblPr/>
      <w:tcPr>
        <w:tcBorders>
          <w:top w:val="nil"/>
          <w:left w:val="nil"/>
          <w:bottom w:val="nil"/>
          <w:right w:val="nil"/>
          <w:insideH w:val="nil"/>
          <w:insideV w:val="nil"/>
        </w:tcBorders>
        <w:shd w:val="clear" w:color="auto" w:fill="00437F" w:themeFill="accent3" w:themeFillShade="BF"/>
      </w:tcPr>
    </w:tblStylePr>
    <w:tblStylePr w:type="band1Horz">
      <w:tblPr/>
      <w:tcPr>
        <w:tcBorders>
          <w:top w:val="nil"/>
          <w:left w:val="nil"/>
          <w:bottom w:val="nil"/>
          <w:right w:val="nil"/>
          <w:insideH w:val="nil"/>
          <w:insideV w:val="nil"/>
        </w:tcBorders>
        <w:shd w:val="clear" w:color="auto" w:fill="00437F" w:themeFill="accent3" w:themeFillShade="BF"/>
      </w:tcPr>
    </w:tblStylePr>
  </w:style>
  <w:style w:type="table" w:styleId="DarkList-Accent4">
    <w:name w:val="Dark List Accent 4"/>
    <w:basedOn w:val="TableNormal"/>
    <w:uiPriority w:val="99"/>
    <w:semiHidden/>
    <w:unhideWhenUsed/>
    <w:rsid w:val="003E5900"/>
    <w:rPr>
      <w:color w:val="FFFFFF" w:themeColor="background1"/>
      <w:lang w:eastAsia="en-US"/>
    </w:rPr>
    <w:tblPr>
      <w:tblStyleRowBandSize w:val="1"/>
      <w:tblStyleColBandSize w:val="1"/>
    </w:tblPr>
    <w:tcPr>
      <w:shd w:val="clear" w:color="auto" w:fill="742F8A"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91744"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62367"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62367" w:themeFill="accent4" w:themeFillShade="BF"/>
      </w:tcPr>
    </w:tblStylePr>
    <w:tblStylePr w:type="band1Vert">
      <w:tblPr/>
      <w:tcPr>
        <w:tcBorders>
          <w:top w:val="nil"/>
          <w:left w:val="nil"/>
          <w:bottom w:val="nil"/>
          <w:right w:val="nil"/>
          <w:insideH w:val="nil"/>
          <w:insideV w:val="nil"/>
        </w:tcBorders>
        <w:shd w:val="clear" w:color="auto" w:fill="562367" w:themeFill="accent4" w:themeFillShade="BF"/>
      </w:tcPr>
    </w:tblStylePr>
    <w:tblStylePr w:type="band1Horz">
      <w:tblPr/>
      <w:tcPr>
        <w:tcBorders>
          <w:top w:val="nil"/>
          <w:left w:val="nil"/>
          <w:bottom w:val="nil"/>
          <w:right w:val="nil"/>
          <w:insideH w:val="nil"/>
          <w:insideV w:val="nil"/>
        </w:tcBorders>
        <w:shd w:val="clear" w:color="auto" w:fill="562367" w:themeFill="accent4" w:themeFillShade="BF"/>
      </w:tcPr>
    </w:tblStylePr>
  </w:style>
  <w:style w:type="table" w:styleId="DarkList-Accent5">
    <w:name w:val="Dark List Accent 5"/>
    <w:basedOn w:val="TableNormal"/>
    <w:uiPriority w:val="99"/>
    <w:semiHidden/>
    <w:unhideWhenUsed/>
    <w:rsid w:val="003E5900"/>
    <w:rPr>
      <w:color w:val="FFFFFF" w:themeColor="background1"/>
      <w:lang w:eastAsia="en-US"/>
    </w:rPr>
    <w:tblPr>
      <w:tblStyleRowBandSize w:val="1"/>
      <w:tblStyleColBandSize w:val="1"/>
    </w:tblPr>
    <w:tcPr>
      <w:shd w:val="clear" w:color="auto" w:fill="FFC844"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71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F1AA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F1AA00" w:themeFill="accent5" w:themeFillShade="BF"/>
      </w:tcPr>
    </w:tblStylePr>
    <w:tblStylePr w:type="band1Vert">
      <w:tblPr/>
      <w:tcPr>
        <w:tcBorders>
          <w:top w:val="nil"/>
          <w:left w:val="nil"/>
          <w:bottom w:val="nil"/>
          <w:right w:val="nil"/>
          <w:insideH w:val="nil"/>
          <w:insideV w:val="nil"/>
        </w:tcBorders>
        <w:shd w:val="clear" w:color="auto" w:fill="F1AA00" w:themeFill="accent5" w:themeFillShade="BF"/>
      </w:tcPr>
    </w:tblStylePr>
    <w:tblStylePr w:type="band1Horz">
      <w:tblPr/>
      <w:tcPr>
        <w:tcBorders>
          <w:top w:val="nil"/>
          <w:left w:val="nil"/>
          <w:bottom w:val="nil"/>
          <w:right w:val="nil"/>
          <w:insideH w:val="nil"/>
          <w:insideV w:val="nil"/>
        </w:tcBorders>
        <w:shd w:val="clear" w:color="auto" w:fill="F1AA00" w:themeFill="accent5" w:themeFillShade="BF"/>
      </w:tcPr>
    </w:tblStylePr>
  </w:style>
  <w:style w:type="table" w:styleId="DarkList-Accent6">
    <w:name w:val="Dark List Accent 6"/>
    <w:basedOn w:val="TableNormal"/>
    <w:uiPriority w:val="99"/>
    <w:semiHidden/>
    <w:unhideWhenUsed/>
    <w:rsid w:val="003E5900"/>
    <w:rPr>
      <w:color w:val="FFFFFF" w:themeColor="background1"/>
      <w:lang w:eastAsia="en-US"/>
    </w:rPr>
    <w:tblPr>
      <w:tblStyleRowBandSize w:val="1"/>
      <w:tblStyleColBandSize w:val="1"/>
    </w:tblPr>
    <w:tcPr>
      <w:shd w:val="clear" w:color="auto" w:fill="00AF8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74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0836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08364" w:themeFill="accent6" w:themeFillShade="BF"/>
      </w:tcPr>
    </w:tblStylePr>
    <w:tblStylePr w:type="band1Vert">
      <w:tblPr/>
      <w:tcPr>
        <w:tcBorders>
          <w:top w:val="nil"/>
          <w:left w:val="nil"/>
          <w:bottom w:val="nil"/>
          <w:right w:val="nil"/>
          <w:insideH w:val="nil"/>
          <w:insideV w:val="nil"/>
        </w:tcBorders>
        <w:shd w:val="clear" w:color="auto" w:fill="008364" w:themeFill="accent6" w:themeFillShade="BF"/>
      </w:tcPr>
    </w:tblStylePr>
    <w:tblStylePr w:type="band1Horz">
      <w:tblPr/>
      <w:tcPr>
        <w:tcBorders>
          <w:top w:val="nil"/>
          <w:left w:val="nil"/>
          <w:bottom w:val="nil"/>
          <w:right w:val="nil"/>
          <w:insideH w:val="nil"/>
          <w:insideV w:val="nil"/>
        </w:tcBorders>
        <w:shd w:val="clear" w:color="auto" w:fill="008364" w:themeFill="accent6" w:themeFillShade="BF"/>
      </w:tcPr>
    </w:tblStylePr>
  </w:style>
  <w:style w:type="paragraph" w:styleId="Date">
    <w:name w:val="Date"/>
    <w:basedOn w:val="Normal"/>
    <w:next w:val="Normal"/>
    <w:link w:val="DateChar"/>
    <w:uiPriority w:val="99"/>
    <w:semiHidden/>
    <w:rsid w:val="003E5900"/>
    <w:rPr>
      <w:b/>
      <w:color w:val="2B338E"/>
      <w:sz w:val="32"/>
    </w:rPr>
  </w:style>
  <w:style w:type="character" w:customStyle="1" w:styleId="DateChar">
    <w:name w:val="Date Char"/>
    <w:basedOn w:val="DefaultParagraphFont"/>
    <w:link w:val="Date"/>
    <w:uiPriority w:val="99"/>
    <w:semiHidden/>
    <w:rsid w:val="003E5900"/>
    <w:rPr>
      <w:b/>
      <w:color w:val="2B338E"/>
      <w:sz w:val="32"/>
    </w:rPr>
  </w:style>
  <w:style w:type="paragraph" w:customStyle="1" w:styleId="Disclaimer">
    <w:name w:val="Disclaimer"/>
    <w:basedOn w:val="Normal"/>
    <w:uiPriority w:val="99"/>
    <w:semiHidden/>
    <w:rsid w:val="003E5900"/>
    <w:pPr>
      <w:spacing w:after="0" w:line="160" w:lineRule="atLeast"/>
    </w:pPr>
    <w:rPr>
      <w:sz w:val="14"/>
    </w:rPr>
  </w:style>
  <w:style w:type="paragraph" w:styleId="DocumentMap">
    <w:name w:val="Document Map"/>
    <w:basedOn w:val="Normal"/>
    <w:link w:val="DocumentMapChar"/>
    <w:uiPriority w:val="99"/>
    <w:semiHidden/>
    <w:rsid w:val="003E5900"/>
    <w:rPr>
      <w:rFonts w:asciiTheme="majorHAnsi" w:eastAsiaTheme="majorEastAsia" w:hAnsiTheme="majorHAnsi" w:cstheme="majorBidi"/>
      <w:sz w:val="16"/>
      <w:szCs w:val="16"/>
    </w:rPr>
  </w:style>
  <w:style w:type="character" w:customStyle="1" w:styleId="DocumentMapChar">
    <w:name w:val="Document Map Char"/>
    <w:basedOn w:val="DefaultParagraphFont"/>
    <w:link w:val="DocumentMap"/>
    <w:uiPriority w:val="99"/>
    <w:semiHidden/>
    <w:rsid w:val="003E5900"/>
    <w:rPr>
      <w:rFonts w:asciiTheme="majorHAnsi" w:eastAsiaTheme="majorEastAsia" w:hAnsiTheme="majorHAnsi" w:cstheme="majorBidi"/>
      <w:sz w:val="16"/>
      <w:szCs w:val="16"/>
    </w:rPr>
  </w:style>
  <w:style w:type="paragraph" w:styleId="E-mailSignature">
    <w:name w:val="E-mail Signature"/>
    <w:basedOn w:val="Normal"/>
    <w:link w:val="E-mailSignatureChar"/>
    <w:uiPriority w:val="99"/>
    <w:semiHidden/>
    <w:rsid w:val="003E5900"/>
  </w:style>
  <w:style w:type="character" w:customStyle="1" w:styleId="E-mailSignatureChar">
    <w:name w:val="E-mail Signature Char"/>
    <w:basedOn w:val="DefaultParagraphFont"/>
    <w:link w:val="E-mailSignature"/>
    <w:uiPriority w:val="99"/>
    <w:semiHidden/>
    <w:rsid w:val="003E5900"/>
  </w:style>
  <w:style w:type="character" w:styleId="EndnoteReference">
    <w:name w:val="endnote reference"/>
    <w:basedOn w:val="DefaultParagraphFont"/>
    <w:uiPriority w:val="13"/>
    <w:rsid w:val="003E5900"/>
    <w:rPr>
      <w:vertAlign w:val="superscript"/>
    </w:rPr>
  </w:style>
  <w:style w:type="paragraph" w:styleId="EndnoteText">
    <w:name w:val="endnote text"/>
    <w:basedOn w:val="Normal"/>
    <w:link w:val="EndnoteTextChar"/>
    <w:uiPriority w:val="13"/>
    <w:qFormat/>
    <w:rsid w:val="003E5900"/>
    <w:pPr>
      <w:ind w:left="113" w:hanging="113"/>
    </w:pPr>
  </w:style>
  <w:style w:type="character" w:customStyle="1" w:styleId="EndnoteTextChar">
    <w:name w:val="Endnote Text Char"/>
    <w:basedOn w:val="DefaultParagraphFont"/>
    <w:link w:val="EndnoteText"/>
    <w:uiPriority w:val="13"/>
    <w:rsid w:val="003E5900"/>
  </w:style>
  <w:style w:type="paragraph" w:styleId="EnvelopeAddress">
    <w:name w:val="envelope address"/>
    <w:basedOn w:val="Normal"/>
    <w:uiPriority w:val="99"/>
    <w:semiHidden/>
    <w:rsid w:val="003E5900"/>
    <w:pPr>
      <w:framePr w:w="7920" w:h="1980" w:hRule="exact" w:hSpace="141" w:wrap="auto" w:hAnchor="page" w:xAlign="center" w:yAlign="bottom"/>
      <w:ind w:left="2880"/>
    </w:pPr>
    <w:rPr>
      <w:rFonts w:asciiTheme="majorHAnsi" w:eastAsiaTheme="majorEastAsia" w:hAnsiTheme="majorHAnsi" w:cstheme="majorBidi"/>
    </w:rPr>
  </w:style>
  <w:style w:type="paragraph" w:styleId="EnvelopeReturn">
    <w:name w:val="envelope return"/>
    <w:basedOn w:val="Normal"/>
    <w:uiPriority w:val="99"/>
    <w:semiHidden/>
    <w:rsid w:val="003E5900"/>
    <w:rPr>
      <w:rFonts w:asciiTheme="majorHAnsi" w:eastAsiaTheme="majorEastAsia" w:hAnsiTheme="majorHAnsi" w:cstheme="majorBidi"/>
    </w:rPr>
  </w:style>
  <w:style w:type="character" w:styleId="FollowedHyperlink">
    <w:name w:val="FollowedHyperlink"/>
    <w:basedOn w:val="DefaultParagraphFont"/>
    <w:uiPriority w:val="14"/>
    <w:semiHidden/>
    <w:rsid w:val="003E5900"/>
    <w:rPr>
      <w:color w:val="C9C9CA" w:themeColor="followedHyperlink"/>
      <w:u w:val="single"/>
    </w:rPr>
  </w:style>
  <w:style w:type="paragraph" w:styleId="Footer">
    <w:name w:val="footer"/>
    <w:basedOn w:val="Normal"/>
    <w:link w:val="FooterChar"/>
    <w:uiPriority w:val="99"/>
    <w:rsid w:val="003E5900"/>
    <w:pPr>
      <w:spacing w:before="80" w:after="0"/>
    </w:pPr>
    <w:rPr>
      <w:sz w:val="14"/>
    </w:rPr>
  </w:style>
  <w:style w:type="character" w:customStyle="1" w:styleId="FooterChar">
    <w:name w:val="Footer Char"/>
    <w:basedOn w:val="DefaultParagraphFont"/>
    <w:link w:val="Footer"/>
    <w:uiPriority w:val="99"/>
    <w:rsid w:val="003E5900"/>
    <w:rPr>
      <w:sz w:val="14"/>
    </w:rPr>
  </w:style>
  <w:style w:type="paragraph" w:customStyle="1" w:styleId="Footer-PageNumber">
    <w:name w:val="Footer - Page Number"/>
    <w:basedOn w:val="Footer"/>
    <w:next w:val="Footer"/>
    <w:uiPriority w:val="13"/>
    <w:semiHidden/>
    <w:rsid w:val="003E5900"/>
    <w:pPr>
      <w:jc w:val="right"/>
    </w:pPr>
  </w:style>
  <w:style w:type="character" w:styleId="FootnoteReference">
    <w:name w:val="footnote reference"/>
    <w:basedOn w:val="DefaultParagraphFont"/>
    <w:uiPriority w:val="13"/>
    <w:rsid w:val="003E5900"/>
    <w:rPr>
      <w:vertAlign w:val="superscript"/>
    </w:rPr>
  </w:style>
  <w:style w:type="paragraph" w:styleId="FootnoteText">
    <w:name w:val="footnote text"/>
    <w:basedOn w:val="Normal"/>
    <w:link w:val="FootnoteTextChar"/>
    <w:uiPriority w:val="13"/>
    <w:rsid w:val="003E5900"/>
    <w:pPr>
      <w:spacing w:after="0"/>
    </w:pPr>
    <w:rPr>
      <w:sz w:val="20"/>
    </w:rPr>
  </w:style>
  <w:style w:type="character" w:customStyle="1" w:styleId="FootnoteTextChar">
    <w:name w:val="Footnote Text Char"/>
    <w:basedOn w:val="DefaultParagraphFont"/>
    <w:link w:val="FootnoteText"/>
    <w:uiPriority w:val="13"/>
    <w:rsid w:val="003E5900"/>
    <w:rPr>
      <w:sz w:val="20"/>
    </w:rPr>
  </w:style>
  <w:style w:type="paragraph" w:customStyle="1" w:styleId="FormText">
    <w:name w:val="Form Text"/>
    <w:next w:val="Normal"/>
    <w:uiPriority w:val="19"/>
    <w:semiHidden/>
    <w:rsid w:val="003E5900"/>
    <w:pPr>
      <w:spacing w:before="56" w:after="56"/>
    </w:pPr>
    <w:rPr>
      <w:rFonts w:asciiTheme="majorHAnsi" w:eastAsiaTheme="majorEastAsia" w:hAnsiTheme="majorHAnsi" w:cstheme="majorBidi"/>
      <w:b/>
      <w:sz w:val="17"/>
      <w:lang w:eastAsia="en-GB"/>
    </w:rPr>
  </w:style>
  <w:style w:type="paragraph" w:customStyle="1" w:styleId="FormText-Red">
    <w:name w:val="Form Text - Red"/>
    <w:basedOn w:val="FormText"/>
    <w:next w:val="FormUserText"/>
    <w:uiPriority w:val="19"/>
    <w:semiHidden/>
    <w:rsid w:val="003E5900"/>
    <w:rPr>
      <w:color w:val="72C7E7" w:themeColor="accent1"/>
    </w:rPr>
  </w:style>
  <w:style w:type="paragraph" w:customStyle="1" w:styleId="FormTitle">
    <w:name w:val="Form Title"/>
    <w:uiPriority w:val="19"/>
    <w:semiHidden/>
    <w:rsid w:val="003E5900"/>
    <w:rPr>
      <w:color w:val="72C7E7" w:themeColor="accent1"/>
      <w:sz w:val="40"/>
      <w:szCs w:val="44"/>
      <w:lang w:eastAsia="en-US"/>
    </w:rPr>
  </w:style>
  <w:style w:type="paragraph" w:customStyle="1" w:styleId="FormUserText">
    <w:name w:val="Form User Text"/>
    <w:uiPriority w:val="19"/>
    <w:semiHidden/>
    <w:rsid w:val="003E5900"/>
    <w:pPr>
      <w:spacing w:before="40"/>
    </w:pPr>
  </w:style>
  <w:style w:type="table" w:styleId="GridTable1Light">
    <w:name w:val="Grid Table 1 Light"/>
    <w:basedOn w:val="TableNormal"/>
    <w:uiPriority w:val="99"/>
    <w:rsid w:val="003E5900"/>
    <w:rPr>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99"/>
    <w:rsid w:val="003E5900"/>
    <w:rPr>
      <w:lang w:eastAsia="en-US"/>
    </w:rPr>
    <w:tblPr>
      <w:tblStyleRowBandSize w:val="1"/>
      <w:tblStyleColBandSize w:val="1"/>
      <w:tblBorders>
        <w:top w:val="single" w:sz="4" w:space="0" w:color="C6E8F5" w:themeColor="accent1" w:themeTint="66"/>
        <w:left w:val="single" w:sz="4" w:space="0" w:color="C6E8F5" w:themeColor="accent1" w:themeTint="66"/>
        <w:bottom w:val="single" w:sz="4" w:space="0" w:color="C6E8F5" w:themeColor="accent1" w:themeTint="66"/>
        <w:right w:val="single" w:sz="4" w:space="0" w:color="C6E8F5" w:themeColor="accent1" w:themeTint="66"/>
        <w:insideH w:val="single" w:sz="4" w:space="0" w:color="C6E8F5" w:themeColor="accent1" w:themeTint="66"/>
        <w:insideV w:val="single" w:sz="4" w:space="0" w:color="C6E8F5" w:themeColor="accent1" w:themeTint="66"/>
      </w:tblBorders>
    </w:tblPr>
    <w:tblStylePr w:type="firstRow">
      <w:rPr>
        <w:b/>
        <w:bCs/>
      </w:rPr>
      <w:tblPr/>
      <w:tcPr>
        <w:tcBorders>
          <w:bottom w:val="single" w:sz="12" w:space="0" w:color="AADDF0" w:themeColor="accent1" w:themeTint="99"/>
        </w:tcBorders>
      </w:tcPr>
    </w:tblStylePr>
    <w:tblStylePr w:type="lastRow">
      <w:rPr>
        <w:b/>
        <w:bCs/>
      </w:rPr>
      <w:tblPr/>
      <w:tcPr>
        <w:tcBorders>
          <w:top w:val="double" w:sz="2" w:space="0" w:color="AADDF0"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99"/>
    <w:rsid w:val="003E5900"/>
    <w:rPr>
      <w:lang w:eastAsia="en-US"/>
    </w:rPr>
    <w:tblPr>
      <w:tblStyleRowBandSize w:val="1"/>
      <w:tblStyleColBandSize w:val="1"/>
      <w:tblBorders>
        <w:top w:val="single" w:sz="4" w:space="0" w:color="858CE2" w:themeColor="accent2" w:themeTint="66"/>
        <w:left w:val="single" w:sz="4" w:space="0" w:color="858CE2" w:themeColor="accent2" w:themeTint="66"/>
        <w:bottom w:val="single" w:sz="4" w:space="0" w:color="858CE2" w:themeColor="accent2" w:themeTint="66"/>
        <w:right w:val="single" w:sz="4" w:space="0" w:color="858CE2" w:themeColor="accent2" w:themeTint="66"/>
        <w:insideH w:val="single" w:sz="4" w:space="0" w:color="858CE2" w:themeColor="accent2" w:themeTint="66"/>
        <w:insideV w:val="single" w:sz="4" w:space="0" w:color="858CE2" w:themeColor="accent2" w:themeTint="66"/>
      </w:tblBorders>
    </w:tblPr>
    <w:tblStylePr w:type="firstRow">
      <w:rPr>
        <w:b/>
        <w:bCs/>
      </w:rPr>
      <w:tblPr/>
      <w:tcPr>
        <w:tcBorders>
          <w:bottom w:val="single" w:sz="12" w:space="0" w:color="4953D3" w:themeColor="accent2" w:themeTint="99"/>
        </w:tcBorders>
      </w:tcPr>
    </w:tblStylePr>
    <w:tblStylePr w:type="lastRow">
      <w:rPr>
        <w:b/>
        <w:bCs/>
      </w:rPr>
      <w:tblPr/>
      <w:tcPr>
        <w:tcBorders>
          <w:top w:val="double" w:sz="2" w:space="0" w:color="4953D3"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99"/>
    <w:rsid w:val="003E5900"/>
    <w:rPr>
      <w:lang w:eastAsia="en-US"/>
    </w:rPr>
    <w:tblPr>
      <w:tblStyleRowBandSize w:val="1"/>
      <w:tblStyleColBandSize w:val="1"/>
      <w:tblBorders>
        <w:top w:val="single" w:sz="4" w:space="0" w:color="77BFFF" w:themeColor="accent3" w:themeTint="66"/>
        <w:left w:val="single" w:sz="4" w:space="0" w:color="77BFFF" w:themeColor="accent3" w:themeTint="66"/>
        <w:bottom w:val="single" w:sz="4" w:space="0" w:color="77BFFF" w:themeColor="accent3" w:themeTint="66"/>
        <w:right w:val="single" w:sz="4" w:space="0" w:color="77BFFF" w:themeColor="accent3" w:themeTint="66"/>
        <w:insideH w:val="single" w:sz="4" w:space="0" w:color="77BFFF" w:themeColor="accent3" w:themeTint="66"/>
        <w:insideV w:val="single" w:sz="4" w:space="0" w:color="77BFFF" w:themeColor="accent3" w:themeTint="66"/>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2" w:space="0" w:color="339FFF"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99"/>
    <w:rsid w:val="003E5900"/>
    <w:rPr>
      <w:lang w:eastAsia="en-US"/>
    </w:rPr>
    <w:tblPr>
      <w:tblStyleRowBandSize w:val="1"/>
      <w:tblStyleColBandSize w:val="1"/>
      <w:tblBorders>
        <w:top w:val="single" w:sz="4" w:space="0" w:color="CE9EDE" w:themeColor="accent4" w:themeTint="66"/>
        <w:left w:val="single" w:sz="4" w:space="0" w:color="CE9EDE" w:themeColor="accent4" w:themeTint="66"/>
        <w:bottom w:val="single" w:sz="4" w:space="0" w:color="CE9EDE" w:themeColor="accent4" w:themeTint="66"/>
        <w:right w:val="single" w:sz="4" w:space="0" w:color="CE9EDE" w:themeColor="accent4" w:themeTint="66"/>
        <w:insideH w:val="single" w:sz="4" w:space="0" w:color="CE9EDE" w:themeColor="accent4" w:themeTint="66"/>
        <w:insideV w:val="single" w:sz="4" w:space="0" w:color="CE9EDE" w:themeColor="accent4" w:themeTint="66"/>
      </w:tblBorders>
    </w:tblPr>
    <w:tblStylePr w:type="firstRow">
      <w:rPr>
        <w:b/>
        <w:bCs/>
      </w:rPr>
      <w:tblPr/>
      <w:tcPr>
        <w:tcBorders>
          <w:bottom w:val="single" w:sz="12" w:space="0" w:color="B66DCD" w:themeColor="accent4" w:themeTint="99"/>
        </w:tcBorders>
      </w:tcPr>
    </w:tblStylePr>
    <w:tblStylePr w:type="lastRow">
      <w:rPr>
        <w:b/>
        <w:bCs/>
      </w:rPr>
      <w:tblPr/>
      <w:tcPr>
        <w:tcBorders>
          <w:top w:val="double" w:sz="2" w:space="0" w:color="B66DCD"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99"/>
    <w:rsid w:val="003E5900"/>
    <w:rPr>
      <w:lang w:eastAsia="en-US"/>
    </w:rPr>
    <w:tblPr>
      <w:tblStyleRowBandSize w:val="1"/>
      <w:tblStyleColBandSize w:val="1"/>
      <w:tblBorders>
        <w:top w:val="single" w:sz="4" w:space="0" w:color="FFE8B4" w:themeColor="accent5" w:themeTint="66"/>
        <w:left w:val="single" w:sz="4" w:space="0" w:color="FFE8B4" w:themeColor="accent5" w:themeTint="66"/>
        <w:bottom w:val="single" w:sz="4" w:space="0" w:color="FFE8B4" w:themeColor="accent5" w:themeTint="66"/>
        <w:right w:val="single" w:sz="4" w:space="0" w:color="FFE8B4" w:themeColor="accent5" w:themeTint="66"/>
        <w:insideH w:val="single" w:sz="4" w:space="0" w:color="FFE8B4" w:themeColor="accent5" w:themeTint="66"/>
        <w:insideV w:val="single" w:sz="4" w:space="0" w:color="FFE8B4" w:themeColor="accent5" w:themeTint="66"/>
      </w:tblBorders>
    </w:tblPr>
    <w:tblStylePr w:type="firstRow">
      <w:rPr>
        <w:b/>
        <w:bCs/>
      </w:rPr>
      <w:tblPr/>
      <w:tcPr>
        <w:tcBorders>
          <w:bottom w:val="single" w:sz="12" w:space="0" w:color="FFDD8E" w:themeColor="accent5" w:themeTint="99"/>
        </w:tcBorders>
      </w:tcPr>
    </w:tblStylePr>
    <w:tblStylePr w:type="lastRow">
      <w:rPr>
        <w:b/>
        <w:bCs/>
      </w:rPr>
      <w:tblPr/>
      <w:tcPr>
        <w:tcBorders>
          <w:top w:val="double" w:sz="2" w:space="0" w:color="FFDD8E"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99"/>
    <w:rsid w:val="003E5900"/>
    <w:rPr>
      <w:lang w:eastAsia="en-US"/>
    </w:rPr>
    <w:tblPr>
      <w:tblStyleRowBandSize w:val="1"/>
      <w:tblStyleColBandSize w:val="1"/>
      <w:tblBorders>
        <w:top w:val="single" w:sz="4" w:space="0" w:color="79FFDF" w:themeColor="accent6" w:themeTint="66"/>
        <w:left w:val="single" w:sz="4" w:space="0" w:color="79FFDF" w:themeColor="accent6" w:themeTint="66"/>
        <w:bottom w:val="single" w:sz="4" w:space="0" w:color="79FFDF" w:themeColor="accent6" w:themeTint="66"/>
        <w:right w:val="single" w:sz="4" w:space="0" w:color="79FFDF" w:themeColor="accent6" w:themeTint="66"/>
        <w:insideH w:val="single" w:sz="4" w:space="0" w:color="79FFDF" w:themeColor="accent6" w:themeTint="66"/>
        <w:insideV w:val="single" w:sz="4" w:space="0" w:color="79FFDF" w:themeColor="accent6" w:themeTint="66"/>
      </w:tblBorders>
    </w:tblPr>
    <w:tblStylePr w:type="firstRow">
      <w:rPr>
        <w:b/>
        <w:bCs/>
      </w:rPr>
      <w:tblPr/>
      <w:tcPr>
        <w:tcBorders>
          <w:bottom w:val="single" w:sz="12" w:space="0" w:color="36FFCF" w:themeColor="accent6" w:themeTint="99"/>
        </w:tcBorders>
      </w:tcPr>
    </w:tblStylePr>
    <w:tblStylePr w:type="lastRow">
      <w:rPr>
        <w:b/>
        <w:bCs/>
      </w:rPr>
      <w:tblPr/>
      <w:tcPr>
        <w:tcBorders>
          <w:top w:val="double" w:sz="2" w:space="0" w:color="36FFC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99"/>
    <w:rsid w:val="003E5900"/>
    <w:rPr>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99"/>
    <w:rsid w:val="003E5900"/>
    <w:rPr>
      <w:lang w:eastAsia="en-US"/>
    </w:rPr>
    <w:tblPr>
      <w:tblStyleRowBandSize w:val="1"/>
      <w:tblStyleColBandSize w:val="1"/>
      <w:tblBorders>
        <w:top w:val="single" w:sz="2" w:space="0" w:color="AADDF0" w:themeColor="accent1" w:themeTint="99"/>
        <w:bottom w:val="single" w:sz="2" w:space="0" w:color="AADDF0" w:themeColor="accent1" w:themeTint="99"/>
        <w:insideH w:val="single" w:sz="2" w:space="0" w:color="AADDF0" w:themeColor="accent1" w:themeTint="99"/>
        <w:insideV w:val="single" w:sz="2" w:space="0" w:color="AADDF0" w:themeColor="accent1" w:themeTint="99"/>
      </w:tblBorders>
    </w:tblPr>
    <w:tblStylePr w:type="firstRow">
      <w:rPr>
        <w:b/>
        <w:bCs/>
      </w:rPr>
      <w:tblPr/>
      <w:tcPr>
        <w:tcBorders>
          <w:top w:val="nil"/>
          <w:bottom w:val="single" w:sz="12" w:space="0" w:color="AADDF0" w:themeColor="accent1" w:themeTint="99"/>
          <w:insideH w:val="nil"/>
          <w:insideV w:val="nil"/>
        </w:tcBorders>
        <w:shd w:val="clear" w:color="auto" w:fill="FFFFFF" w:themeFill="background1"/>
      </w:tcPr>
    </w:tblStylePr>
    <w:tblStylePr w:type="lastRow">
      <w:rPr>
        <w:b/>
        <w:bCs/>
      </w:rPr>
      <w:tblPr/>
      <w:tcPr>
        <w:tcBorders>
          <w:top w:val="double" w:sz="2" w:space="0" w:color="AADDF0"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2-Accent2">
    <w:name w:val="Grid Table 2 Accent 2"/>
    <w:basedOn w:val="TableNormal"/>
    <w:uiPriority w:val="99"/>
    <w:rsid w:val="003E5900"/>
    <w:rPr>
      <w:lang w:eastAsia="en-US"/>
    </w:rPr>
    <w:tblPr>
      <w:tblStyleRowBandSize w:val="1"/>
      <w:tblStyleColBandSize w:val="1"/>
      <w:tblBorders>
        <w:top w:val="single" w:sz="2" w:space="0" w:color="4953D3" w:themeColor="accent2" w:themeTint="99"/>
        <w:bottom w:val="single" w:sz="2" w:space="0" w:color="4953D3" w:themeColor="accent2" w:themeTint="99"/>
        <w:insideH w:val="single" w:sz="2" w:space="0" w:color="4953D3" w:themeColor="accent2" w:themeTint="99"/>
        <w:insideV w:val="single" w:sz="2" w:space="0" w:color="4953D3" w:themeColor="accent2" w:themeTint="99"/>
      </w:tblBorders>
    </w:tblPr>
    <w:tblStylePr w:type="firstRow">
      <w:rPr>
        <w:b/>
        <w:bCs/>
      </w:rPr>
      <w:tblPr/>
      <w:tcPr>
        <w:tcBorders>
          <w:top w:val="nil"/>
          <w:bottom w:val="single" w:sz="12" w:space="0" w:color="4953D3" w:themeColor="accent2" w:themeTint="99"/>
          <w:insideH w:val="nil"/>
          <w:insideV w:val="nil"/>
        </w:tcBorders>
        <w:shd w:val="clear" w:color="auto" w:fill="FFFFFF" w:themeFill="background1"/>
      </w:tcPr>
    </w:tblStylePr>
    <w:tblStylePr w:type="lastRow">
      <w:rPr>
        <w:b/>
        <w:bCs/>
      </w:rPr>
      <w:tblPr/>
      <w:tcPr>
        <w:tcBorders>
          <w:top w:val="double" w:sz="2" w:space="0" w:color="4953D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GridTable2-Accent3">
    <w:name w:val="Grid Table 2 Accent 3"/>
    <w:basedOn w:val="TableNormal"/>
    <w:uiPriority w:val="99"/>
    <w:rsid w:val="003E5900"/>
    <w:rPr>
      <w:lang w:eastAsia="en-US"/>
    </w:rPr>
    <w:tblPr>
      <w:tblStyleRowBandSize w:val="1"/>
      <w:tblStyleColBandSize w:val="1"/>
      <w:tblBorders>
        <w:top w:val="single" w:sz="2" w:space="0" w:color="339FFF" w:themeColor="accent3" w:themeTint="99"/>
        <w:bottom w:val="single" w:sz="2" w:space="0" w:color="339FFF" w:themeColor="accent3" w:themeTint="99"/>
        <w:insideH w:val="single" w:sz="2" w:space="0" w:color="339FFF" w:themeColor="accent3" w:themeTint="99"/>
        <w:insideV w:val="single" w:sz="2" w:space="0" w:color="339FFF" w:themeColor="accent3" w:themeTint="99"/>
      </w:tblBorders>
    </w:tblPr>
    <w:tblStylePr w:type="firstRow">
      <w:rPr>
        <w:b/>
        <w:bCs/>
      </w:rPr>
      <w:tblPr/>
      <w:tcPr>
        <w:tcBorders>
          <w:top w:val="nil"/>
          <w:bottom w:val="single" w:sz="12" w:space="0" w:color="339FFF" w:themeColor="accent3" w:themeTint="99"/>
          <w:insideH w:val="nil"/>
          <w:insideV w:val="nil"/>
        </w:tcBorders>
        <w:shd w:val="clear" w:color="auto" w:fill="FFFFFF" w:themeFill="background1"/>
      </w:tcPr>
    </w:tblStylePr>
    <w:tblStylePr w:type="lastRow">
      <w:rPr>
        <w:b/>
        <w:bCs/>
      </w:rPr>
      <w:tblPr/>
      <w:tcPr>
        <w:tcBorders>
          <w:top w:val="double" w:sz="2" w:space="0" w:color="339F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2-Accent4">
    <w:name w:val="Grid Table 2 Accent 4"/>
    <w:basedOn w:val="TableNormal"/>
    <w:uiPriority w:val="99"/>
    <w:rsid w:val="003E5900"/>
    <w:rPr>
      <w:lang w:eastAsia="en-US"/>
    </w:rPr>
    <w:tblPr>
      <w:tblStyleRowBandSize w:val="1"/>
      <w:tblStyleColBandSize w:val="1"/>
      <w:tblBorders>
        <w:top w:val="single" w:sz="2" w:space="0" w:color="B66DCD" w:themeColor="accent4" w:themeTint="99"/>
        <w:bottom w:val="single" w:sz="2" w:space="0" w:color="B66DCD" w:themeColor="accent4" w:themeTint="99"/>
        <w:insideH w:val="single" w:sz="2" w:space="0" w:color="B66DCD" w:themeColor="accent4" w:themeTint="99"/>
        <w:insideV w:val="single" w:sz="2" w:space="0" w:color="B66DCD" w:themeColor="accent4" w:themeTint="99"/>
      </w:tblBorders>
    </w:tblPr>
    <w:tblStylePr w:type="firstRow">
      <w:rPr>
        <w:b/>
        <w:bCs/>
      </w:rPr>
      <w:tblPr/>
      <w:tcPr>
        <w:tcBorders>
          <w:top w:val="nil"/>
          <w:bottom w:val="single" w:sz="12" w:space="0" w:color="B66DCD" w:themeColor="accent4" w:themeTint="99"/>
          <w:insideH w:val="nil"/>
          <w:insideV w:val="nil"/>
        </w:tcBorders>
        <w:shd w:val="clear" w:color="auto" w:fill="FFFFFF" w:themeFill="background1"/>
      </w:tcPr>
    </w:tblStylePr>
    <w:tblStylePr w:type="lastRow">
      <w:rPr>
        <w:b/>
        <w:bCs/>
      </w:rPr>
      <w:tblPr/>
      <w:tcPr>
        <w:tcBorders>
          <w:top w:val="double" w:sz="2" w:space="0" w:color="B66DCD"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GridTable2-Accent5">
    <w:name w:val="Grid Table 2 Accent 5"/>
    <w:basedOn w:val="TableNormal"/>
    <w:uiPriority w:val="99"/>
    <w:rsid w:val="003E5900"/>
    <w:rPr>
      <w:lang w:eastAsia="en-US"/>
    </w:rPr>
    <w:tblPr>
      <w:tblStyleRowBandSize w:val="1"/>
      <w:tblStyleColBandSize w:val="1"/>
      <w:tblBorders>
        <w:top w:val="single" w:sz="2" w:space="0" w:color="FFDD8E" w:themeColor="accent5" w:themeTint="99"/>
        <w:bottom w:val="single" w:sz="2" w:space="0" w:color="FFDD8E" w:themeColor="accent5" w:themeTint="99"/>
        <w:insideH w:val="single" w:sz="2" w:space="0" w:color="FFDD8E" w:themeColor="accent5" w:themeTint="99"/>
        <w:insideV w:val="single" w:sz="2" w:space="0" w:color="FFDD8E" w:themeColor="accent5" w:themeTint="99"/>
      </w:tblBorders>
    </w:tblPr>
    <w:tblStylePr w:type="firstRow">
      <w:rPr>
        <w:b/>
        <w:bCs/>
      </w:rPr>
      <w:tblPr/>
      <w:tcPr>
        <w:tcBorders>
          <w:top w:val="nil"/>
          <w:bottom w:val="single" w:sz="12" w:space="0" w:color="FFDD8E" w:themeColor="accent5" w:themeTint="99"/>
          <w:insideH w:val="nil"/>
          <w:insideV w:val="nil"/>
        </w:tcBorders>
        <w:shd w:val="clear" w:color="auto" w:fill="FFFFFF" w:themeFill="background1"/>
      </w:tcPr>
    </w:tblStylePr>
    <w:tblStylePr w:type="lastRow">
      <w:rPr>
        <w:b/>
        <w:bCs/>
      </w:rPr>
      <w:tblPr/>
      <w:tcPr>
        <w:tcBorders>
          <w:top w:val="double" w:sz="2" w:space="0" w:color="FFDD8E"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GridTable2-Accent6">
    <w:name w:val="Grid Table 2 Accent 6"/>
    <w:basedOn w:val="TableNormal"/>
    <w:uiPriority w:val="99"/>
    <w:rsid w:val="003E5900"/>
    <w:rPr>
      <w:lang w:eastAsia="en-US"/>
    </w:rPr>
    <w:tblPr>
      <w:tblStyleRowBandSize w:val="1"/>
      <w:tblStyleColBandSize w:val="1"/>
      <w:tblBorders>
        <w:top w:val="single" w:sz="2" w:space="0" w:color="36FFCF" w:themeColor="accent6" w:themeTint="99"/>
        <w:bottom w:val="single" w:sz="2" w:space="0" w:color="36FFCF" w:themeColor="accent6" w:themeTint="99"/>
        <w:insideH w:val="single" w:sz="2" w:space="0" w:color="36FFCF" w:themeColor="accent6" w:themeTint="99"/>
        <w:insideV w:val="single" w:sz="2" w:space="0" w:color="36FFCF" w:themeColor="accent6" w:themeTint="99"/>
      </w:tblBorders>
    </w:tblPr>
    <w:tblStylePr w:type="firstRow">
      <w:rPr>
        <w:b/>
        <w:bCs/>
      </w:rPr>
      <w:tblPr/>
      <w:tcPr>
        <w:tcBorders>
          <w:top w:val="nil"/>
          <w:bottom w:val="single" w:sz="12" w:space="0" w:color="36FFCF" w:themeColor="accent6" w:themeTint="99"/>
          <w:insideH w:val="nil"/>
          <w:insideV w:val="nil"/>
        </w:tcBorders>
        <w:shd w:val="clear" w:color="auto" w:fill="FFFFFF" w:themeFill="background1"/>
      </w:tcPr>
    </w:tblStylePr>
    <w:tblStylePr w:type="lastRow">
      <w:rPr>
        <w:b/>
        <w:bCs/>
      </w:rPr>
      <w:tblPr/>
      <w:tcPr>
        <w:tcBorders>
          <w:top w:val="double" w:sz="2" w:space="0" w:color="36FFC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GridTable3">
    <w:name w:val="Grid Table 3"/>
    <w:basedOn w:val="TableNormal"/>
    <w:uiPriority w:val="99"/>
    <w:rsid w:val="003E5900"/>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99"/>
    <w:rsid w:val="003E5900"/>
    <w:rPr>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ADDF0" w:themeColor="accent1" w:themeTint="99"/>
        </w:tcBorders>
      </w:tcPr>
    </w:tblStylePr>
    <w:tblStylePr w:type="nwCell">
      <w:tblPr/>
      <w:tcPr>
        <w:tcBorders>
          <w:bottom w:val="single" w:sz="4" w:space="0" w:color="AADDF0" w:themeColor="accent1" w:themeTint="99"/>
        </w:tcBorders>
      </w:tcPr>
    </w:tblStylePr>
    <w:tblStylePr w:type="seCell">
      <w:tblPr/>
      <w:tcPr>
        <w:tcBorders>
          <w:top w:val="single" w:sz="4" w:space="0" w:color="AADDF0" w:themeColor="accent1" w:themeTint="99"/>
        </w:tcBorders>
      </w:tcPr>
    </w:tblStylePr>
    <w:tblStylePr w:type="swCell">
      <w:tblPr/>
      <w:tcPr>
        <w:tcBorders>
          <w:top w:val="single" w:sz="4" w:space="0" w:color="AADDF0" w:themeColor="accent1" w:themeTint="99"/>
        </w:tcBorders>
      </w:tcPr>
    </w:tblStylePr>
  </w:style>
  <w:style w:type="table" w:styleId="GridTable3-Accent2">
    <w:name w:val="Grid Table 3 Accent 2"/>
    <w:basedOn w:val="TableNormal"/>
    <w:uiPriority w:val="99"/>
    <w:rsid w:val="003E5900"/>
    <w:rPr>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C5F0" w:themeFill="accent2" w:themeFillTint="33"/>
      </w:tcPr>
    </w:tblStylePr>
    <w:tblStylePr w:type="band1Horz">
      <w:tblPr/>
      <w:tcPr>
        <w:shd w:val="clear" w:color="auto" w:fill="C2C5F0" w:themeFill="accent2" w:themeFillTint="33"/>
      </w:tcPr>
    </w:tblStylePr>
    <w:tblStylePr w:type="neCell">
      <w:tblPr/>
      <w:tcPr>
        <w:tcBorders>
          <w:bottom w:val="single" w:sz="4" w:space="0" w:color="4953D3" w:themeColor="accent2" w:themeTint="99"/>
        </w:tcBorders>
      </w:tcPr>
    </w:tblStylePr>
    <w:tblStylePr w:type="nwCell">
      <w:tblPr/>
      <w:tcPr>
        <w:tcBorders>
          <w:bottom w:val="single" w:sz="4" w:space="0" w:color="4953D3" w:themeColor="accent2" w:themeTint="99"/>
        </w:tcBorders>
      </w:tcPr>
    </w:tblStylePr>
    <w:tblStylePr w:type="seCell">
      <w:tblPr/>
      <w:tcPr>
        <w:tcBorders>
          <w:top w:val="single" w:sz="4" w:space="0" w:color="4953D3" w:themeColor="accent2" w:themeTint="99"/>
        </w:tcBorders>
      </w:tcPr>
    </w:tblStylePr>
    <w:tblStylePr w:type="swCell">
      <w:tblPr/>
      <w:tcPr>
        <w:tcBorders>
          <w:top w:val="single" w:sz="4" w:space="0" w:color="4953D3" w:themeColor="accent2" w:themeTint="99"/>
        </w:tcBorders>
      </w:tcPr>
    </w:tblStylePr>
  </w:style>
  <w:style w:type="table" w:styleId="GridTable3-Accent3">
    <w:name w:val="Grid Table 3 Accent 3"/>
    <w:basedOn w:val="TableNormal"/>
    <w:uiPriority w:val="99"/>
    <w:rsid w:val="003E5900"/>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GridTable3-Accent4">
    <w:name w:val="Grid Table 3 Accent 4"/>
    <w:basedOn w:val="TableNormal"/>
    <w:uiPriority w:val="99"/>
    <w:rsid w:val="003E5900"/>
    <w:rPr>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CEEE" w:themeFill="accent4" w:themeFillTint="33"/>
      </w:tcPr>
    </w:tblStylePr>
    <w:tblStylePr w:type="band1Horz">
      <w:tblPr/>
      <w:tcPr>
        <w:shd w:val="clear" w:color="auto" w:fill="E6CEEE" w:themeFill="accent4" w:themeFillTint="33"/>
      </w:tcPr>
    </w:tblStylePr>
    <w:tblStylePr w:type="neCell">
      <w:tblPr/>
      <w:tcPr>
        <w:tcBorders>
          <w:bottom w:val="single" w:sz="4" w:space="0" w:color="B66DCD" w:themeColor="accent4" w:themeTint="99"/>
        </w:tcBorders>
      </w:tcPr>
    </w:tblStylePr>
    <w:tblStylePr w:type="nwCell">
      <w:tblPr/>
      <w:tcPr>
        <w:tcBorders>
          <w:bottom w:val="single" w:sz="4" w:space="0" w:color="B66DCD" w:themeColor="accent4" w:themeTint="99"/>
        </w:tcBorders>
      </w:tcPr>
    </w:tblStylePr>
    <w:tblStylePr w:type="seCell">
      <w:tblPr/>
      <w:tcPr>
        <w:tcBorders>
          <w:top w:val="single" w:sz="4" w:space="0" w:color="B66DCD" w:themeColor="accent4" w:themeTint="99"/>
        </w:tcBorders>
      </w:tcPr>
    </w:tblStylePr>
    <w:tblStylePr w:type="swCell">
      <w:tblPr/>
      <w:tcPr>
        <w:tcBorders>
          <w:top w:val="single" w:sz="4" w:space="0" w:color="B66DCD" w:themeColor="accent4" w:themeTint="99"/>
        </w:tcBorders>
      </w:tcPr>
    </w:tblStylePr>
  </w:style>
  <w:style w:type="table" w:styleId="GridTable3-Accent5">
    <w:name w:val="Grid Table 3 Accent 5"/>
    <w:basedOn w:val="TableNormal"/>
    <w:uiPriority w:val="99"/>
    <w:rsid w:val="003E5900"/>
    <w:rPr>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3D9" w:themeFill="accent5" w:themeFillTint="33"/>
      </w:tcPr>
    </w:tblStylePr>
    <w:tblStylePr w:type="band1Horz">
      <w:tblPr/>
      <w:tcPr>
        <w:shd w:val="clear" w:color="auto" w:fill="FFF3D9" w:themeFill="accent5" w:themeFillTint="33"/>
      </w:tcPr>
    </w:tblStylePr>
    <w:tblStylePr w:type="neCell">
      <w:tblPr/>
      <w:tcPr>
        <w:tcBorders>
          <w:bottom w:val="single" w:sz="4" w:space="0" w:color="FFDD8E" w:themeColor="accent5" w:themeTint="99"/>
        </w:tcBorders>
      </w:tcPr>
    </w:tblStylePr>
    <w:tblStylePr w:type="nwCell">
      <w:tblPr/>
      <w:tcPr>
        <w:tcBorders>
          <w:bottom w:val="single" w:sz="4" w:space="0" w:color="FFDD8E" w:themeColor="accent5" w:themeTint="99"/>
        </w:tcBorders>
      </w:tcPr>
    </w:tblStylePr>
    <w:tblStylePr w:type="seCell">
      <w:tblPr/>
      <w:tcPr>
        <w:tcBorders>
          <w:top w:val="single" w:sz="4" w:space="0" w:color="FFDD8E" w:themeColor="accent5" w:themeTint="99"/>
        </w:tcBorders>
      </w:tcPr>
    </w:tblStylePr>
    <w:tblStylePr w:type="swCell">
      <w:tblPr/>
      <w:tcPr>
        <w:tcBorders>
          <w:top w:val="single" w:sz="4" w:space="0" w:color="FFDD8E" w:themeColor="accent5" w:themeTint="99"/>
        </w:tcBorders>
      </w:tcPr>
    </w:tblStylePr>
  </w:style>
  <w:style w:type="table" w:styleId="GridTable3-Accent6">
    <w:name w:val="Grid Table 3 Accent 6"/>
    <w:basedOn w:val="TableNormal"/>
    <w:uiPriority w:val="99"/>
    <w:rsid w:val="003E5900"/>
    <w:rPr>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EF" w:themeFill="accent6" w:themeFillTint="33"/>
      </w:tcPr>
    </w:tblStylePr>
    <w:tblStylePr w:type="band1Horz">
      <w:tblPr/>
      <w:tcPr>
        <w:shd w:val="clear" w:color="auto" w:fill="BCFFEF" w:themeFill="accent6" w:themeFillTint="33"/>
      </w:tcPr>
    </w:tblStylePr>
    <w:tblStylePr w:type="neCell">
      <w:tblPr/>
      <w:tcPr>
        <w:tcBorders>
          <w:bottom w:val="single" w:sz="4" w:space="0" w:color="36FFCF" w:themeColor="accent6" w:themeTint="99"/>
        </w:tcBorders>
      </w:tcPr>
    </w:tblStylePr>
    <w:tblStylePr w:type="nwCell">
      <w:tblPr/>
      <w:tcPr>
        <w:tcBorders>
          <w:bottom w:val="single" w:sz="4" w:space="0" w:color="36FFCF" w:themeColor="accent6" w:themeTint="99"/>
        </w:tcBorders>
      </w:tcPr>
    </w:tblStylePr>
    <w:tblStylePr w:type="seCell">
      <w:tblPr/>
      <w:tcPr>
        <w:tcBorders>
          <w:top w:val="single" w:sz="4" w:space="0" w:color="36FFCF" w:themeColor="accent6" w:themeTint="99"/>
        </w:tcBorders>
      </w:tcPr>
    </w:tblStylePr>
    <w:tblStylePr w:type="swCell">
      <w:tblPr/>
      <w:tcPr>
        <w:tcBorders>
          <w:top w:val="single" w:sz="4" w:space="0" w:color="36FFCF" w:themeColor="accent6" w:themeTint="99"/>
        </w:tcBorders>
      </w:tcPr>
    </w:tblStylePr>
  </w:style>
  <w:style w:type="table" w:styleId="GridTable4">
    <w:name w:val="Grid Table 4"/>
    <w:basedOn w:val="TableNormal"/>
    <w:uiPriority w:val="99"/>
    <w:rsid w:val="003E5900"/>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99"/>
    <w:rsid w:val="003E5900"/>
    <w:rPr>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color w:val="FFFFFF" w:themeColor="background1"/>
      </w:rPr>
      <w:tblPr/>
      <w:tcPr>
        <w:tcBorders>
          <w:top w:val="single" w:sz="4" w:space="0" w:color="72C7E7" w:themeColor="accent1"/>
          <w:left w:val="single" w:sz="4" w:space="0" w:color="72C7E7" w:themeColor="accent1"/>
          <w:bottom w:val="single" w:sz="4" w:space="0" w:color="72C7E7" w:themeColor="accent1"/>
          <w:right w:val="single" w:sz="4" w:space="0" w:color="72C7E7" w:themeColor="accent1"/>
          <w:insideH w:val="nil"/>
          <w:insideV w:val="nil"/>
        </w:tcBorders>
        <w:shd w:val="clear" w:color="auto" w:fill="72C7E7" w:themeFill="accent1"/>
      </w:tcPr>
    </w:tblStylePr>
    <w:tblStylePr w:type="lastRow">
      <w:rPr>
        <w:b/>
        <w:bCs/>
      </w:rPr>
      <w:tblPr/>
      <w:tcPr>
        <w:tcBorders>
          <w:top w:val="double" w:sz="4" w:space="0" w:color="72C7E7"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4-Accent2">
    <w:name w:val="Grid Table 4 Accent 2"/>
    <w:basedOn w:val="TableNormal"/>
    <w:uiPriority w:val="99"/>
    <w:rsid w:val="003E5900"/>
    <w:rPr>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color w:val="FFFFFF" w:themeColor="background1"/>
      </w:rPr>
      <w:tblPr/>
      <w:tcPr>
        <w:tcBorders>
          <w:top w:val="single" w:sz="4" w:space="0" w:color="1A206D" w:themeColor="accent2"/>
          <w:left w:val="single" w:sz="4" w:space="0" w:color="1A206D" w:themeColor="accent2"/>
          <w:bottom w:val="single" w:sz="4" w:space="0" w:color="1A206D" w:themeColor="accent2"/>
          <w:right w:val="single" w:sz="4" w:space="0" w:color="1A206D" w:themeColor="accent2"/>
          <w:insideH w:val="nil"/>
          <w:insideV w:val="nil"/>
        </w:tcBorders>
        <w:shd w:val="clear" w:color="auto" w:fill="1A206D" w:themeFill="accent2"/>
      </w:tcPr>
    </w:tblStylePr>
    <w:tblStylePr w:type="lastRow">
      <w:rPr>
        <w:b/>
        <w:bCs/>
      </w:rPr>
      <w:tblPr/>
      <w:tcPr>
        <w:tcBorders>
          <w:top w:val="double" w:sz="4" w:space="0" w:color="1A206D" w:themeColor="accent2"/>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GridTable4-Accent3">
    <w:name w:val="Grid Table 4 Accent 3"/>
    <w:basedOn w:val="TableNormal"/>
    <w:uiPriority w:val="99"/>
    <w:rsid w:val="003E5900"/>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insideV w:val="nil"/>
        </w:tcBorders>
        <w:shd w:val="clear" w:color="auto" w:fill="005AAA" w:themeFill="accent3"/>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4-Accent4">
    <w:name w:val="Grid Table 4 Accent 4"/>
    <w:basedOn w:val="TableNormal"/>
    <w:uiPriority w:val="99"/>
    <w:rsid w:val="003E5900"/>
    <w:rPr>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color w:val="FFFFFF" w:themeColor="background1"/>
      </w:rPr>
      <w:tblPr/>
      <w:tcPr>
        <w:tcBorders>
          <w:top w:val="single" w:sz="4" w:space="0" w:color="742F8A" w:themeColor="accent4"/>
          <w:left w:val="single" w:sz="4" w:space="0" w:color="742F8A" w:themeColor="accent4"/>
          <w:bottom w:val="single" w:sz="4" w:space="0" w:color="742F8A" w:themeColor="accent4"/>
          <w:right w:val="single" w:sz="4" w:space="0" w:color="742F8A" w:themeColor="accent4"/>
          <w:insideH w:val="nil"/>
          <w:insideV w:val="nil"/>
        </w:tcBorders>
        <w:shd w:val="clear" w:color="auto" w:fill="742F8A" w:themeFill="accent4"/>
      </w:tcPr>
    </w:tblStylePr>
    <w:tblStylePr w:type="lastRow">
      <w:rPr>
        <w:b/>
        <w:bCs/>
      </w:rPr>
      <w:tblPr/>
      <w:tcPr>
        <w:tcBorders>
          <w:top w:val="double" w:sz="4" w:space="0" w:color="742F8A" w:themeColor="accent4"/>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GridTable4-Accent5">
    <w:name w:val="Grid Table 4 Accent 5"/>
    <w:basedOn w:val="TableNormal"/>
    <w:uiPriority w:val="99"/>
    <w:rsid w:val="003E5900"/>
    <w:rPr>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color w:val="FFFFFF" w:themeColor="background1"/>
      </w:rPr>
      <w:tblPr/>
      <w:tcPr>
        <w:tcBorders>
          <w:top w:val="single" w:sz="4" w:space="0" w:color="FFC844" w:themeColor="accent5"/>
          <w:left w:val="single" w:sz="4" w:space="0" w:color="FFC844" w:themeColor="accent5"/>
          <w:bottom w:val="single" w:sz="4" w:space="0" w:color="FFC844" w:themeColor="accent5"/>
          <w:right w:val="single" w:sz="4" w:space="0" w:color="FFC844" w:themeColor="accent5"/>
          <w:insideH w:val="nil"/>
          <w:insideV w:val="nil"/>
        </w:tcBorders>
        <w:shd w:val="clear" w:color="auto" w:fill="FFC844" w:themeFill="accent5"/>
      </w:tcPr>
    </w:tblStylePr>
    <w:tblStylePr w:type="lastRow">
      <w:rPr>
        <w:b/>
        <w:bCs/>
      </w:rPr>
      <w:tblPr/>
      <w:tcPr>
        <w:tcBorders>
          <w:top w:val="double" w:sz="4" w:space="0" w:color="FFC844" w:themeColor="accent5"/>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GridTable4-Accent6">
    <w:name w:val="Grid Table 4 Accent 6"/>
    <w:basedOn w:val="TableNormal"/>
    <w:uiPriority w:val="99"/>
    <w:rsid w:val="003E5900"/>
    <w:rPr>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color w:val="FFFFFF" w:themeColor="background1"/>
      </w:rPr>
      <w:tblPr/>
      <w:tcPr>
        <w:tcBorders>
          <w:top w:val="single" w:sz="4" w:space="0" w:color="00AF86" w:themeColor="accent6"/>
          <w:left w:val="single" w:sz="4" w:space="0" w:color="00AF86" w:themeColor="accent6"/>
          <w:bottom w:val="single" w:sz="4" w:space="0" w:color="00AF86" w:themeColor="accent6"/>
          <w:right w:val="single" w:sz="4" w:space="0" w:color="00AF86" w:themeColor="accent6"/>
          <w:insideH w:val="nil"/>
          <w:insideV w:val="nil"/>
        </w:tcBorders>
        <w:shd w:val="clear" w:color="auto" w:fill="00AF86" w:themeFill="accent6"/>
      </w:tcPr>
    </w:tblStylePr>
    <w:tblStylePr w:type="lastRow">
      <w:rPr>
        <w:b/>
        <w:bCs/>
      </w:rPr>
      <w:tblPr/>
      <w:tcPr>
        <w:tcBorders>
          <w:top w:val="double" w:sz="4" w:space="0" w:color="00AF86" w:themeColor="accent6"/>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GridTable5Dark">
    <w:name w:val="Grid Table 5 Dark"/>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3FA"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2C7E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2C7E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2C7E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2C7E7" w:themeFill="accent1"/>
      </w:tcPr>
    </w:tblStylePr>
    <w:tblStylePr w:type="band1Vert">
      <w:tblPr/>
      <w:tcPr>
        <w:shd w:val="clear" w:color="auto" w:fill="C6E8F5" w:themeFill="accent1" w:themeFillTint="66"/>
      </w:tcPr>
    </w:tblStylePr>
    <w:tblStylePr w:type="band1Horz">
      <w:tblPr/>
      <w:tcPr>
        <w:shd w:val="clear" w:color="auto" w:fill="C6E8F5" w:themeFill="accent1" w:themeFillTint="66"/>
      </w:tcPr>
    </w:tblStylePr>
  </w:style>
  <w:style w:type="table" w:styleId="GridTable5Dark-Accent2">
    <w:name w:val="Grid Table 5 Dark Accent 2"/>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C5F0"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206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206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206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206D" w:themeFill="accent2"/>
      </w:tcPr>
    </w:tblStylePr>
    <w:tblStylePr w:type="band1Vert">
      <w:tblPr/>
      <w:tcPr>
        <w:shd w:val="clear" w:color="auto" w:fill="858CE2" w:themeFill="accent2" w:themeFillTint="66"/>
      </w:tcPr>
    </w:tblStylePr>
    <w:tblStylePr w:type="band1Horz">
      <w:tblPr/>
      <w:tcPr>
        <w:shd w:val="clear" w:color="auto" w:fill="858CE2" w:themeFill="accent2" w:themeFillTint="66"/>
      </w:tcPr>
    </w:tblStylePr>
  </w:style>
  <w:style w:type="table" w:styleId="GridTable5Dark-Accent3">
    <w:name w:val="Grid Table 5 Dark Accent 3"/>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DF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5AAA"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5AAA"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5AAA"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5AAA" w:themeFill="accent3"/>
      </w:tcPr>
    </w:tblStylePr>
    <w:tblStylePr w:type="band1Vert">
      <w:tblPr/>
      <w:tcPr>
        <w:shd w:val="clear" w:color="auto" w:fill="77BFFF" w:themeFill="accent3" w:themeFillTint="66"/>
      </w:tcPr>
    </w:tblStylePr>
    <w:tblStylePr w:type="band1Horz">
      <w:tblPr/>
      <w:tcPr>
        <w:shd w:val="clear" w:color="auto" w:fill="77BFFF" w:themeFill="accent3" w:themeFillTint="66"/>
      </w:tcPr>
    </w:tblStylePr>
  </w:style>
  <w:style w:type="table" w:styleId="GridTable5Dark-Accent4">
    <w:name w:val="Grid Table 5 Dark Accent 4"/>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CEEE"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42F8A"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42F8A"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42F8A"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42F8A" w:themeFill="accent4"/>
      </w:tcPr>
    </w:tblStylePr>
    <w:tblStylePr w:type="band1Vert">
      <w:tblPr/>
      <w:tcPr>
        <w:shd w:val="clear" w:color="auto" w:fill="CE9EDE" w:themeFill="accent4" w:themeFillTint="66"/>
      </w:tcPr>
    </w:tblStylePr>
    <w:tblStylePr w:type="band1Horz">
      <w:tblPr/>
      <w:tcPr>
        <w:shd w:val="clear" w:color="auto" w:fill="CE9EDE" w:themeFill="accent4" w:themeFillTint="66"/>
      </w:tcPr>
    </w:tblStylePr>
  </w:style>
  <w:style w:type="table" w:styleId="GridTable5Dark-Accent5">
    <w:name w:val="Grid Table 5 Dark Accent 5"/>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3D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844"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844"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844"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844" w:themeFill="accent5"/>
      </w:tcPr>
    </w:tblStylePr>
    <w:tblStylePr w:type="band1Vert">
      <w:tblPr/>
      <w:tcPr>
        <w:shd w:val="clear" w:color="auto" w:fill="FFE8B4" w:themeFill="accent5" w:themeFillTint="66"/>
      </w:tcPr>
    </w:tblStylePr>
    <w:tblStylePr w:type="band1Horz">
      <w:tblPr/>
      <w:tcPr>
        <w:shd w:val="clear" w:color="auto" w:fill="FFE8B4" w:themeFill="accent5" w:themeFillTint="66"/>
      </w:tcPr>
    </w:tblStylePr>
  </w:style>
  <w:style w:type="table" w:styleId="GridTable5Dark-Accent6">
    <w:name w:val="Grid Table 5 Dark Accent 6"/>
    <w:basedOn w:val="TableNormal"/>
    <w:uiPriority w:val="99"/>
    <w:rsid w:val="003E5900"/>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E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AF8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AF8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AF8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AF86" w:themeFill="accent6"/>
      </w:tcPr>
    </w:tblStylePr>
    <w:tblStylePr w:type="band1Vert">
      <w:tblPr/>
      <w:tcPr>
        <w:shd w:val="clear" w:color="auto" w:fill="79FFDF" w:themeFill="accent6" w:themeFillTint="66"/>
      </w:tcPr>
    </w:tblStylePr>
    <w:tblStylePr w:type="band1Horz">
      <w:tblPr/>
      <w:tcPr>
        <w:shd w:val="clear" w:color="auto" w:fill="79FFDF" w:themeFill="accent6" w:themeFillTint="66"/>
      </w:tcPr>
    </w:tblStylePr>
  </w:style>
  <w:style w:type="table" w:styleId="GridTable6Colorful">
    <w:name w:val="Grid Table 6 Colorful"/>
    <w:basedOn w:val="TableNormal"/>
    <w:uiPriority w:val="99"/>
    <w:rsid w:val="003E5900"/>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99"/>
    <w:rsid w:val="003E5900"/>
    <w:rPr>
      <w:color w:val="28A9DA" w:themeColor="accent1" w:themeShade="BF"/>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rPr>
      <w:tblPr/>
      <w:tcPr>
        <w:tcBorders>
          <w:bottom w:val="single" w:sz="12" w:space="0" w:color="AADDF0" w:themeColor="accent1" w:themeTint="99"/>
        </w:tcBorders>
      </w:tcPr>
    </w:tblStylePr>
    <w:tblStylePr w:type="lastRow">
      <w:rPr>
        <w:b/>
        <w:bCs/>
      </w:rPr>
      <w:tblPr/>
      <w:tcPr>
        <w:tcBorders>
          <w:top w:val="double" w:sz="4" w:space="0" w:color="AADDF0"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GridTable6Colorful-Accent2">
    <w:name w:val="Grid Table 6 Colorful Accent 2"/>
    <w:basedOn w:val="TableNormal"/>
    <w:uiPriority w:val="99"/>
    <w:rsid w:val="003E5900"/>
    <w:rPr>
      <w:color w:val="131751" w:themeColor="accent2" w:themeShade="BF"/>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rPr>
      <w:tblPr/>
      <w:tcPr>
        <w:tcBorders>
          <w:bottom w:val="single" w:sz="12" w:space="0" w:color="4953D3" w:themeColor="accent2" w:themeTint="99"/>
        </w:tcBorders>
      </w:tcPr>
    </w:tblStylePr>
    <w:tblStylePr w:type="lastRow">
      <w:rPr>
        <w:b/>
        <w:bCs/>
      </w:rPr>
      <w:tblPr/>
      <w:tcPr>
        <w:tcBorders>
          <w:top w:val="double" w:sz="4" w:space="0" w:color="4953D3" w:themeColor="accent2" w:themeTint="99"/>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GridTable6Colorful-Accent3">
    <w:name w:val="Grid Table 6 Colorful Accent 3"/>
    <w:basedOn w:val="TableNormal"/>
    <w:uiPriority w:val="99"/>
    <w:rsid w:val="003E5900"/>
    <w:rPr>
      <w:color w:val="00437F" w:themeColor="accent3" w:themeShade="BF"/>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6Colorful-Accent4">
    <w:name w:val="Grid Table 6 Colorful Accent 4"/>
    <w:basedOn w:val="TableNormal"/>
    <w:uiPriority w:val="99"/>
    <w:rsid w:val="003E5900"/>
    <w:rPr>
      <w:color w:val="562367" w:themeColor="accent4" w:themeShade="BF"/>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rPr>
      <w:tblPr/>
      <w:tcPr>
        <w:tcBorders>
          <w:bottom w:val="single" w:sz="12" w:space="0" w:color="B66DCD" w:themeColor="accent4" w:themeTint="99"/>
        </w:tcBorders>
      </w:tcPr>
    </w:tblStylePr>
    <w:tblStylePr w:type="lastRow">
      <w:rPr>
        <w:b/>
        <w:bCs/>
      </w:rPr>
      <w:tblPr/>
      <w:tcPr>
        <w:tcBorders>
          <w:top w:val="double" w:sz="4" w:space="0" w:color="B66DCD" w:themeColor="accent4" w:themeTint="99"/>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GridTable6Colorful-Accent5">
    <w:name w:val="Grid Table 6 Colorful Accent 5"/>
    <w:basedOn w:val="TableNormal"/>
    <w:uiPriority w:val="99"/>
    <w:rsid w:val="003E5900"/>
    <w:rPr>
      <w:color w:val="F1AA00" w:themeColor="accent5" w:themeShade="BF"/>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rPr>
      <w:tblPr/>
      <w:tcPr>
        <w:tcBorders>
          <w:bottom w:val="single" w:sz="12" w:space="0" w:color="FFDD8E" w:themeColor="accent5" w:themeTint="99"/>
        </w:tcBorders>
      </w:tcPr>
    </w:tblStylePr>
    <w:tblStylePr w:type="lastRow">
      <w:rPr>
        <w:b/>
        <w:bCs/>
      </w:rPr>
      <w:tblPr/>
      <w:tcPr>
        <w:tcBorders>
          <w:top w:val="double" w:sz="4" w:space="0" w:color="FFDD8E" w:themeColor="accent5" w:themeTint="99"/>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GridTable6Colorful-Accent6">
    <w:name w:val="Grid Table 6 Colorful Accent 6"/>
    <w:basedOn w:val="TableNormal"/>
    <w:uiPriority w:val="99"/>
    <w:rsid w:val="003E5900"/>
    <w:rPr>
      <w:color w:val="008364" w:themeColor="accent6" w:themeShade="BF"/>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rPr>
      <w:tblPr/>
      <w:tcPr>
        <w:tcBorders>
          <w:bottom w:val="single" w:sz="12" w:space="0" w:color="36FFCF" w:themeColor="accent6" w:themeTint="99"/>
        </w:tcBorders>
      </w:tcPr>
    </w:tblStylePr>
    <w:tblStylePr w:type="lastRow">
      <w:rPr>
        <w:b/>
        <w:bCs/>
      </w:rPr>
      <w:tblPr/>
      <w:tcPr>
        <w:tcBorders>
          <w:top w:val="double" w:sz="4" w:space="0" w:color="36FFCF" w:themeColor="accent6" w:themeTint="99"/>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GridTable7Colorful">
    <w:name w:val="Grid Table 7 Colorful"/>
    <w:basedOn w:val="TableNormal"/>
    <w:uiPriority w:val="99"/>
    <w:rsid w:val="003E5900"/>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99"/>
    <w:rsid w:val="003E5900"/>
    <w:rPr>
      <w:color w:val="28A9DA" w:themeColor="accent1" w:themeShade="BF"/>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insideV w:val="single" w:sz="4" w:space="0" w:color="AADDF0"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bottom w:val="single" w:sz="4" w:space="0" w:color="AADDF0" w:themeColor="accent1" w:themeTint="99"/>
        </w:tcBorders>
      </w:tcPr>
    </w:tblStylePr>
    <w:tblStylePr w:type="nwCell">
      <w:tblPr/>
      <w:tcPr>
        <w:tcBorders>
          <w:bottom w:val="single" w:sz="4" w:space="0" w:color="AADDF0" w:themeColor="accent1" w:themeTint="99"/>
        </w:tcBorders>
      </w:tcPr>
    </w:tblStylePr>
    <w:tblStylePr w:type="seCell">
      <w:tblPr/>
      <w:tcPr>
        <w:tcBorders>
          <w:top w:val="single" w:sz="4" w:space="0" w:color="AADDF0" w:themeColor="accent1" w:themeTint="99"/>
        </w:tcBorders>
      </w:tcPr>
    </w:tblStylePr>
    <w:tblStylePr w:type="swCell">
      <w:tblPr/>
      <w:tcPr>
        <w:tcBorders>
          <w:top w:val="single" w:sz="4" w:space="0" w:color="AADDF0" w:themeColor="accent1" w:themeTint="99"/>
        </w:tcBorders>
      </w:tcPr>
    </w:tblStylePr>
  </w:style>
  <w:style w:type="table" w:styleId="GridTable7Colorful-Accent2">
    <w:name w:val="Grid Table 7 Colorful Accent 2"/>
    <w:basedOn w:val="TableNormal"/>
    <w:uiPriority w:val="99"/>
    <w:rsid w:val="003E5900"/>
    <w:rPr>
      <w:color w:val="131751" w:themeColor="accent2" w:themeShade="BF"/>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insideV w:val="single" w:sz="4" w:space="0" w:color="4953D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C5F0" w:themeFill="accent2" w:themeFillTint="33"/>
      </w:tcPr>
    </w:tblStylePr>
    <w:tblStylePr w:type="band1Horz">
      <w:tblPr/>
      <w:tcPr>
        <w:shd w:val="clear" w:color="auto" w:fill="C2C5F0" w:themeFill="accent2" w:themeFillTint="33"/>
      </w:tcPr>
    </w:tblStylePr>
    <w:tblStylePr w:type="neCell">
      <w:tblPr/>
      <w:tcPr>
        <w:tcBorders>
          <w:bottom w:val="single" w:sz="4" w:space="0" w:color="4953D3" w:themeColor="accent2" w:themeTint="99"/>
        </w:tcBorders>
      </w:tcPr>
    </w:tblStylePr>
    <w:tblStylePr w:type="nwCell">
      <w:tblPr/>
      <w:tcPr>
        <w:tcBorders>
          <w:bottom w:val="single" w:sz="4" w:space="0" w:color="4953D3" w:themeColor="accent2" w:themeTint="99"/>
        </w:tcBorders>
      </w:tcPr>
    </w:tblStylePr>
    <w:tblStylePr w:type="seCell">
      <w:tblPr/>
      <w:tcPr>
        <w:tcBorders>
          <w:top w:val="single" w:sz="4" w:space="0" w:color="4953D3" w:themeColor="accent2" w:themeTint="99"/>
        </w:tcBorders>
      </w:tcPr>
    </w:tblStylePr>
    <w:tblStylePr w:type="swCell">
      <w:tblPr/>
      <w:tcPr>
        <w:tcBorders>
          <w:top w:val="single" w:sz="4" w:space="0" w:color="4953D3" w:themeColor="accent2" w:themeTint="99"/>
        </w:tcBorders>
      </w:tcPr>
    </w:tblStylePr>
  </w:style>
  <w:style w:type="table" w:styleId="GridTable7Colorful-Accent3">
    <w:name w:val="Grid Table 7 Colorful Accent 3"/>
    <w:basedOn w:val="TableNormal"/>
    <w:uiPriority w:val="99"/>
    <w:rsid w:val="003E5900"/>
    <w:rPr>
      <w:color w:val="00437F" w:themeColor="accent3" w:themeShade="BF"/>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GridTable7Colorful-Accent4">
    <w:name w:val="Grid Table 7 Colorful Accent 4"/>
    <w:basedOn w:val="TableNormal"/>
    <w:uiPriority w:val="99"/>
    <w:rsid w:val="003E5900"/>
    <w:rPr>
      <w:color w:val="562367" w:themeColor="accent4" w:themeShade="BF"/>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insideV w:val="single" w:sz="4" w:space="0" w:color="B66DCD"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CEEE" w:themeFill="accent4" w:themeFillTint="33"/>
      </w:tcPr>
    </w:tblStylePr>
    <w:tblStylePr w:type="band1Horz">
      <w:tblPr/>
      <w:tcPr>
        <w:shd w:val="clear" w:color="auto" w:fill="E6CEEE" w:themeFill="accent4" w:themeFillTint="33"/>
      </w:tcPr>
    </w:tblStylePr>
    <w:tblStylePr w:type="neCell">
      <w:tblPr/>
      <w:tcPr>
        <w:tcBorders>
          <w:bottom w:val="single" w:sz="4" w:space="0" w:color="B66DCD" w:themeColor="accent4" w:themeTint="99"/>
        </w:tcBorders>
      </w:tcPr>
    </w:tblStylePr>
    <w:tblStylePr w:type="nwCell">
      <w:tblPr/>
      <w:tcPr>
        <w:tcBorders>
          <w:bottom w:val="single" w:sz="4" w:space="0" w:color="B66DCD" w:themeColor="accent4" w:themeTint="99"/>
        </w:tcBorders>
      </w:tcPr>
    </w:tblStylePr>
    <w:tblStylePr w:type="seCell">
      <w:tblPr/>
      <w:tcPr>
        <w:tcBorders>
          <w:top w:val="single" w:sz="4" w:space="0" w:color="B66DCD" w:themeColor="accent4" w:themeTint="99"/>
        </w:tcBorders>
      </w:tcPr>
    </w:tblStylePr>
    <w:tblStylePr w:type="swCell">
      <w:tblPr/>
      <w:tcPr>
        <w:tcBorders>
          <w:top w:val="single" w:sz="4" w:space="0" w:color="B66DCD" w:themeColor="accent4" w:themeTint="99"/>
        </w:tcBorders>
      </w:tcPr>
    </w:tblStylePr>
  </w:style>
  <w:style w:type="table" w:styleId="GridTable7Colorful-Accent5">
    <w:name w:val="Grid Table 7 Colorful Accent 5"/>
    <w:basedOn w:val="TableNormal"/>
    <w:uiPriority w:val="99"/>
    <w:rsid w:val="003E5900"/>
    <w:rPr>
      <w:color w:val="F1AA00" w:themeColor="accent5" w:themeShade="BF"/>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insideV w:val="single" w:sz="4" w:space="0" w:color="FFDD8E"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3D9" w:themeFill="accent5" w:themeFillTint="33"/>
      </w:tcPr>
    </w:tblStylePr>
    <w:tblStylePr w:type="band1Horz">
      <w:tblPr/>
      <w:tcPr>
        <w:shd w:val="clear" w:color="auto" w:fill="FFF3D9" w:themeFill="accent5" w:themeFillTint="33"/>
      </w:tcPr>
    </w:tblStylePr>
    <w:tblStylePr w:type="neCell">
      <w:tblPr/>
      <w:tcPr>
        <w:tcBorders>
          <w:bottom w:val="single" w:sz="4" w:space="0" w:color="FFDD8E" w:themeColor="accent5" w:themeTint="99"/>
        </w:tcBorders>
      </w:tcPr>
    </w:tblStylePr>
    <w:tblStylePr w:type="nwCell">
      <w:tblPr/>
      <w:tcPr>
        <w:tcBorders>
          <w:bottom w:val="single" w:sz="4" w:space="0" w:color="FFDD8E" w:themeColor="accent5" w:themeTint="99"/>
        </w:tcBorders>
      </w:tcPr>
    </w:tblStylePr>
    <w:tblStylePr w:type="seCell">
      <w:tblPr/>
      <w:tcPr>
        <w:tcBorders>
          <w:top w:val="single" w:sz="4" w:space="0" w:color="FFDD8E" w:themeColor="accent5" w:themeTint="99"/>
        </w:tcBorders>
      </w:tcPr>
    </w:tblStylePr>
    <w:tblStylePr w:type="swCell">
      <w:tblPr/>
      <w:tcPr>
        <w:tcBorders>
          <w:top w:val="single" w:sz="4" w:space="0" w:color="FFDD8E" w:themeColor="accent5" w:themeTint="99"/>
        </w:tcBorders>
      </w:tcPr>
    </w:tblStylePr>
  </w:style>
  <w:style w:type="table" w:styleId="GridTable7Colorful-Accent6">
    <w:name w:val="Grid Table 7 Colorful Accent 6"/>
    <w:basedOn w:val="TableNormal"/>
    <w:uiPriority w:val="99"/>
    <w:rsid w:val="003E5900"/>
    <w:rPr>
      <w:color w:val="008364" w:themeColor="accent6" w:themeShade="BF"/>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insideV w:val="single" w:sz="4" w:space="0" w:color="36FFC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EF" w:themeFill="accent6" w:themeFillTint="33"/>
      </w:tcPr>
    </w:tblStylePr>
    <w:tblStylePr w:type="band1Horz">
      <w:tblPr/>
      <w:tcPr>
        <w:shd w:val="clear" w:color="auto" w:fill="BCFFEF" w:themeFill="accent6" w:themeFillTint="33"/>
      </w:tcPr>
    </w:tblStylePr>
    <w:tblStylePr w:type="neCell">
      <w:tblPr/>
      <w:tcPr>
        <w:tcBorders>
          <w:bottom w:val="single" w:sz="4" w:space="0" w:color="36FFCF" w:themeColor="accent6" w:themeTint="99"/>
        </w:tcBorders>
      </w:tcPr>
    </w:tblStylePr>
    <w:tblStylePr w:type="nwCell">
      <w:tblPr/>
      <w:tcPr>
        <w:tcBorders>
          <w:bottom w:val="single" w:sz="4" w:space="0" w:color="36FFCF" w:themeColor="accent6" w:themeTint="99"/>
        </w:tcBorders>
      </w:tcPr>
    </w:tblStylePr>
    <w:tblStylePr w:type="seCell">
      <w:tblPr/>
      <w:tcPr>
        <w:tcBorders>
          <w:top w:val="single" w:sz="4" w:space="0" w:color="36FFCF" w:themeColor="accent6" w:themeTint="99"/>
        </w:tcBorders>
      </w:tcPr>
    </w:tblStylePr>
    <w:tblStylePr w:type="swCell">
      <w:tblPr/>
      <w:tcPr>
        <w:tcBorders>
          <w:top w:val="single" w:sz="4" w:space="0" w:color="36FFCF" w:themeColor="accent6" w:themeTint="99"/>
        </w:tcBorders>
      </w:tcPr>
    </w:tblStylePr>
  </w:style>
  <w:style w:type="character" w:styleId="Hashtag">
    <w:name w:val="Hashtag"/>
    <w:basedOn w:val="DefaultParagraphFont"/>
    <w:uiPriority w:val="99"/>
    <w:semiHidden/>
    <w:rsid w:val="003E5900"/>
    <w:rPr>
      <w:color w:val="2B579A"/>
      <w:shd w:val="clear" w:color="auto" w:fill="E1DFDD"/>
    </w:rPr>
  </w:style>
  <w:style w:type="paragraph" w:styleId="Header">
    <w:name w:val="header"/>
    <w:basedOn w:val="Normal"/>
    <w:link w:val="HeaderChar"/>
    <w:uiPriority w:val="99"/>
    <w:rsid w:val="003E5900"/>
    <w:pPr>
      <w:spacing w:after="0"/>
    </w:pPr>
    <w:rPr>
      <w:i/>
      <w:sz w:val="20"/>
    </w:rPr>
  </w:style>
  <w:style w:type="character" w:customStyle="1" w:styleId="HeaderChar">
    <w:name w:val="Header Char"/>
    <w:basedOn w:val="DefaultParagraphFont"/>
    <w:link w:val="Header"/>
    <w:uiPriority w:val="99"/>
    <w:rsid w:val="003E5900"/>
    <w:rPr>
      <w:i/>
      <w:sz w:val="20"/>
    </w:rPr>
  </w:style>
  <w:style w:type="paragraph" w:customStyle="1" w:styleId="Heading1NoNumber">
    <w:name w:val="Heading 1 No Number"/>
    <w:basedOn w:val="Heading1"/>
    <w:next w:val="Normal"/>
    <w:uiPriority w:val="1"/>
    <w:qFormat/>
    <w:rsid w:val="003E5900"/>
    <w:pPr>
      <w:keepNext/>
      <w:numPr>
        <w:numId w:val="4"/>
      </w:numPr>
    </w:pPr>
  </w:style>
  <w:style w:type="paragraph" w:customStyle="1" w:styleId="Heading2NoNumber">
    <w:name w:val="Heading 2 No Number"/>
    <w:next w:val="Normal"/>
    <w:uiPriority w:val="1"/>
    <w:qFormat/>
    <w:rsid w:val="003E5900"/>
    <w:pPr>
      <w:keepNext/>
      <w:spacing w:after="160"/>
      <w:outlineLvl w:val="1"/>
    </w:pPr>
    <w:rPr>
      <w:rFonts w:asciiTheme="majorHAnsi" w:eastAsiaTheme="majorEastAsia" w:hAnsiTheme="majorHAnsi" w:cstheme="majorBidi"/>
      <w:b/>
      <w:bCs/>
      <w:sz w:val="28"/>
      <w:lang w:eastAsia="en-US"/>
    </w:rPr>
  </w:style>
  <w:style w:type="paragraph" w:customStyle="1" w:styleId="Heading3NoNumber">
    <w:name w:val="Heading 3 No Number"/>
    <w:basedOn w:val="Heading3"/>
    <w:next w:val="Normal"/>
    <w:uiPriority w:val="1"/>
    <w:qFormat/>
    <w:rsid w:val="003E5900"/>
    <w:pPr>
      <w:numPr>
        <w:numId w:val="4"/>
      </w:numPr>
      <w:spacing w:before="0" w:after="160"/>
    </w:pPr>
  </w:style>
  <w:style w:type="paragraph" w:customStyle="1" w:styleId="Heading4NoNumber">
    <w:name w:val="Heading 4 No Number"/>
    <w:basedOn w:val="Heading4"/>
    <w:next w:val="Normal"/>
    <w:uiPriority w:val="1"/>
    <w:rsid w:val="003E5900"/>
    <w:pPr>
      <w:numPr>
        <w:numId w:val="4"/>
      </w:numPr>
      <w:spacing w:before="0" w:after="160"/>
    </w:pPr>
    <w:rPr>
      <w:sz w:val="22"/>
    </w:rPr>
  </w:style>
  <w:style w:type="character" w:customStyle="1" w:styleId="Heading5Char">
    <w:name w:val="Heading 5 Char"/>
    <w:basedOn w:val="DefaultParagraphFont"/>
    <w:link w:val="Heading5"/>
    <w:rsid w:val="003E5900"/>
    <w:rPr>
      <w:b/>
      <w:sz w:val="24"/>
      <w:szCs w:val="20"/>
    </w:rPr>
  </w:style>
  <w:style w:type="paragraph" w:customStyle="1" w:styleId="Heading5NoNumber">
    <w:name w:val="Heading 5 No Number"/>
    <w:basedOn w:val="Heading5"/>
    <w:next w:val="Normal"/>
    <w:uiPriority w:val="1"/>
    <w:qFormat/>
    <w:rsid w:val="003E5900"/>
    <w:pPr>
      <w:keepLines w:val="0"/>
      <w:numPr>
        <w:numId w:val="4"/>
      </w:numPr>
      <w:spacing w:line="240" w:lineRule="auto"/>
    </w:pPr>
    <w:rPr>
      <w:b w:val="0"/>
      <w:i/>
      <w:sz w:val="22"/>
    </w:rPr>
  </w:style>
  <w:style w:type="paragraph" w:customStyle="1" w:styleId="Heading6NoNumber">
    <w:name w:val="Heading 6 No Number"/>
    <w:basedOn w:val="Heading6"/>
    <w:next w:val="Normal"/>
    <w:uiPriority w:val="1"/>
    <w:semiHidden/>
    <w:qFormat/>
    <w:rsid w:val="003E5900"/>
    <w:pPr>
      <w:spacing w:before="320" w:after="30"/>
    </w:pPr>
  </w:style>
  <w:style w:type="character" w:customStyle="1" w:styleId="Heading7Char">
    <w:name w:val="Heading 7 Char"/>
    <w:aliases w:val="Appendix Level 1 Char"/>
    <w:basedOn w:val="DefaultParagraphFont"/>
    <w:link w:val="Heading7"/>
    <w:uiPriority w:val="10"/>
    <w:rsid w:val="003E5900"/>
    <w:rPr>
      <w:rFonts w:eastAsiaTheme="majorEastAsia" w:cstheme="majorBidi"/>
      <w:b/>
      <w:bCs/>
      <w:sz w:val="28"/>
      <w:lang w:eastAsia="en-US"/>
    </w:rPr>
  </w:style>
  <w:style w:type="character" w:customStyle="1" w:styleId="Heading8Char">
    <w:name w:val="Heading 8 Char"/>
    <w:aliases w:val="Appendix Level 2 Char"/>
    <w:basedOn w:val="DefaultParagraphFont"/>
    <w:link w:val="Heading8"/>
    <w:uiPriority w:val="10"/>
    <w:rsid w:val="003E5900"/>
    <w:rPr>
      <w:rFonts w:asciiTheme="majorHAnsi" w:eastAsiaTheme="majorEastAsia" w:hAnsiTheme="majorHAnsi" w:cstheme="majorBidi"/>
      <w:b/>
      <w:bCs/>
      <w:sz w:val="24"/>
      <w:lang w:eastAsia="en-US"/>
    </w:rPr>
  </w:style>
  <w:style w:type="character" w:customStyle="1" w:styleId="Heading9Char">
    <w:name w:val="Heading 9 Char"/>
    <w:aliases w:val="Appendix Level 3 Char,Appendix Heading 1 Char,Appendix Char"/>
    <w:basedOn w:val="DefaultParagraphFont"/>
    <w:link w:val="Heading9"/>
    <w:uiPriority w:val="10"/>
    <w:rsid w:val="003E5900"/>
    <w:rPr>
      <w:rFonts w:eastAsiaTheme="majorEastAsia" w:cstheme="majorBidi"/>
      <w:b/>
      <w:bCs/>
      <w:sz w:val="24"/>
      <w:lang w:eastAsia="en-US"/>
    </w:rPr>
  </w:style>
  <w:style w:type="character" w:styleId="HTMLAcronym">
    <w:name w:val="HTML Acronym"/>
    <w:basedOn w:val="DefaultParagraphFont"/>
    <w:uiPriority w:val="99"/>
    <w:semiHidden/>
    <w:rsid w:val="003E5900"/>
  </w:style>
  <w:style w:type="paragraph" w:styleId="HTMLAddress">
    <w:name w:val="HTML Address"/>
    <w:basedOn w:val="Normal"/>
    <w:link w:val="HTMLAddressChar"/>
    <w:uiPriority w:val="99"/>
    <w:semiHidden/>
    <w:rsid w:val="003E5900"/>
    <w:rPr>
      <w:i/>
      <w:iCs/>
    </w:rPr>
  </w:style>
  <w:style w:type="character" w:customStyle="1" w:styleId="HTMLAddressChar">
    <w:name w:val="HTML Address Char"/>
    <w:basedOn w:val="DefaultParagraphFont"/>
    <w:link w:val="HTMLAddress"/>
    <w:uiPriority w:val="99"/>
    <w:semiHidden/>
    <w:rsid w:val="003E5900"/>
    <w:rPr>
      <w:i/>
      <w:iCs/>
    </w:rPr>
  </w:style>
  <w:style w:type="character" w:styleId="HTMLCite">
    <w:name w:val="HTML Cite"/>
    <w:basedOn w:val="DefaultParagraphFont"/>
    <w:uiPriority w:val="99"/>
    <w:semiHidden/>
    <w:rsid w:val="003E5900"/>
    <w:rPr>
      <w:i/>
      <w:iCs/>
    </w:rPr>
  </w:style>
  <w:style w:type="character" w:styleId="HTMLCode">
    <w:name w:val="HTML Code"/>
    <w:basedOn w:val="DefaultParagraphFont"/>
    <w:uiPriority w:val="99"/>
    <w:semiHidden/>
    <w:rsid w:val="003E5900"/>
    <w:rPr>
      <w:rFonts w:asciiTheme="minorHAnsi" w:eastAsiaTheme="minorEastAsia" w:hAnsiTheme="minorHAnsi" w:cstheme="minorBidi"/>
      <w:sz w:val="20"/>
      <w:szCs w:val="20"/>
    </w:rPr>
  </w:style>
  <w:style w:type="character" w:styleId="HTMLDefinition">
    <w:name w:val="HTML Definition"/>
    <w:basedOn w:val="DefaultParagraphFont"/>
    <w:uiPriority w:val="99"/>
    <w:semiHidden/>
    <w:rsid w:val="003E5900"/>
    <w:rPr>
      <w:i/>
      <w:iCs/>
    </w:rPr>
  </w:style>
  <w:style w:type="character" w:styleId="HTMLKeyboard">
    <w:name w:val="HTML Keyboard"/>
    <w:basedOn w:val="DefaultParagraphFont"/>
    <w:uiPriority w:val="99"/>
    <w:semiHidden/>
    <w:rsid w:val="003E5900"/>
    <w:rPr>
      <w:rFonts w:asciiTheme="minorHAnsi" w:eastAsiaTheme="minorEastAsia" w:hAnsiTheme="minorHAnsi" w:cstheme="minorBidi"/>
      <w:sz w:val="20"/>
      <w:szCs w:val="20"/>
    </w:rPr>
  </w:style>
  <w:style w:type="paragraph" w:styleId="HTMLPreformatted">
    <w:name w:val="HTML Preformatted"/>
    <w:basedOn w:val="Normal"/>
    <w:link w:val="HTMLPreformattedChar"/>
    <w:uiPriority w:val="99"/>
    <w:semiHidden/>
    <w:rsid w:val="003E5900"/>
    <w:rPr>
      <w:rFonts w:asciiTheme="majorHAnsi" w:eastAsiaTheme="majorEastAsia" w:hAnsiTheme="majorHAnsi" w:cstheme="majorBidi"/>
    </w:rPr>
  </w:style>
  <w:style w:type="character" w:customStyle="1" w:styleId="HTMLPreformattedChar">
    <w:name w:val="HTML Preformatted Char"/>
    <w:basedOn w:val="DefaultParagraphFont"/>
    <w:link w:val="HTMLPreformatted"/>
    <w:uiPriority w:val="99"/>
    <w:semiHidden/>
    <w:rsid w:val="003E5900"/>
    <w:rPr>
      <w:rFonts w:asciiTheme="majorHAnsi" w:eastAsiaTheme="majorEastAsia" w:hAnsiTheme="majorHAnsi" w:cstheme="majorBidi"/>
    </w:rPr>
  </w:style>
  <w:style w:type="character" w:styleId="HTMLSample">
    <w:name w:val="HTML Sample"/>
    <w:basedOn w:val="DefaultParagraphFont"/>
    <w:uiPriority w:val="99"/>
    <w:semiHidden/>
    <w:rsid w:val="003E5900"/>
    <w:rPr>
      <w:rFonts w:asciiTheme="minorHAnsi" w:eastAsiaTheme="minorEastAsia" w:hAnsiTheme="minorHAnsi" w:cstheme="minorBidi"/>
      <w:sz w:val="24"/>
      <w:szCs w:val="24"/>
    </w:rPr>
  </w:style>
  <w:style w:type="character" w:styleId="HTMLTypewriter">
    <w:name w:val="HTML Typewriter"/>
    <w:basedOn w:val="DefaultParagraphFont"/>
    <w:uiPriority w:val="99"/>
    <w:semiHidden/>
    <w:rsid w:val="003E5900"/>
    <w:rPr>
      <w:rFonts w:asciiTheme="minorHAnsi" w:eastAsiaTheme="minorEastAsia" w:hAnsiTheme="minorHAnsi" w:cstheme="minorBidi"/>
      <w:sz w:val="20"/>
      <w:szCs w:val="20"/>
    </w:rPr>
  </w:style>
  <w:style w:type="character" w:styleId="HTMLVariable">
    <w:name w:val="HTML Variable"/>
    <w:basedOn w:val="DefaultParagraphFont"/>
    <w:uiPriority w:val="99"/>
    <w:semiHidden/>
    <w:rsid w:val="003E5900"/>
    <w:rPr>
      <w:i/>
      <w:iCs/>
    </w:rPr>
  </w:style>
  <w:style w:type="character" w:styleId="Hyperlink">
    <w:name w:val="Hyperlink"/>
    <w:basedOn w:val="DefaultParagraphFont"/>
    <w:uiPriority w:val="99"/>
    <w:unhideWhenUsed/>
    <w:rsid w:val="003E5900"/>
    <w:rPr>
      <w:rFonts w:asciiTheme="minorHAnsi" w:eastAsiaTheme="minorEastAsia" w:hAnsiTheme="minorHAnsi" w:cstheme="minorBidi"/>
      <w:color w:val="0563C1"/>
      <w:u w:val="single"/>
    </w:rPr>
  </w:style>
  <w:style w:type="paragraph" w:styleId="Index1">
    <w:name w:val="index 1"/>
    <w:basedOn w:val="Normal"/>
    <w:next w:val="Normal"/>
    <w:autoRedefine/>
    <w:uiPriority w:val="99"/>
    <w:semiHidden/>
    <w:rsid w:val="003E5900"/>
    <w:pPr>
      <w:ind w:left="200" w:hanging="200"/>
    </w:pPr>
  </w:style>
  <w:style w:type="paragraph" w:styleId="Index2">
    <w:name w:val="index 2"/>
    <w:basedOn w:val="Normal"/>
    <w:next w:val="Normal"/>
    <w:autoRedefine/>
    <w:uiPriority w:val="99"/>
    <w:semiHidden/>
    <w:rsid w:val="003E5900"/>
    <w:pPr>
      <w:ind w:left="400" w:hanging="200"/>
    </w:pPr>
  </w:style>
  <w:style w:type="paragraph" w:styleId="Index3">
    <w:name w:val="index 3"/>
    <w:basedOn w:val="Normal"/>
    <w:next w:val="Normal"/>
    <w:autoRedefine/>
    <w:uiPriority w:val="99"/>
    <w:semiHidden/>
    <w:rsid w:val="003E5900"/>
    <w:pPr>
      <w:ind w:left="600" w:hanging="200"/>
    </w:pPr>
  </w:style>
  <w:style w:type="paragraph" w:styleId="Index4">
    <w:name w:val="index 4"/>
    <w:basedOn w:val="Normal"/>
    <w:next w:val="Normal"/>
    <w:autoRedefine/>
    <w:uiPriority w:val="99"/>
    <w:semiHidden/>
    <w:rsid w:val="003E5900"/>
    <w:pPr>
      <w:ind w:left="800" w:hanging="200"/>
    </w:pPr>
  </w:style>
  <w:style w:type="paragraph" w:styleId="Index5">
    <w:name w:val="index 5"/>
    <w:basedOn w:val="Normal"/>
    <w:next w:val="Normal"/>
    <w:autoRedefine/>
    <w:uiPriority w:val="99"/>
    <w:semiHidden/>
    <w:rsid w:val="003E5900"/>
    <w:pPr>
      <w:ind w:left="1000" w:hanging="200"/>
    </w:pPr>
  </w:style>
  <w:style w:type="paragraph" w:styleId="Index6">
    <w:name w:val="index 6"/>
    <w:basedOn w:val="Normal"/>
    <w:next w:val="Normal"/>
    <w:autoRedefine/>
    <w:uiPriority w:val="99"/>
    <w:semiHidden/>
    <w:rsid w:val="003E5900"/>
    <w:pPr>
      <w:ind w:left="1200" w:hanging="200"/>
    </w:pPr>
  </w:style>
  <w:style w:type="paragraph" w:styleId="Index7">
    <w:name w:val="index 7"/>
    <w:basedOn w:val="Normal"/>
    <w:next w:val="Normal"/>
    <w:autoRedefine/>
    <w:uiPriority w:val="99"/>
    <w:semiHidden/>
    <w:rsid w:val="003E5900"/>
    <w:pPr>
      <w:ind w:left="1400" w:hanging="200"/>
    </w:pPr>
  </w:style>
  <w:style w:type="paragraph" w:styleId="Index8">
    <w:name w:val="index 8"/>
    <w:basedOn w:val="Normal"/>
    <w:next w:val="Normal"/>
    <w:autoRedefine/>
    <w:uiPriority w:val="99"/>
    <w:semiHidden/>
    <w:rsid w:val="003E5900"/>
    <w:pPr>
      <w:ind w:left="1600" w:hanging="200"/>
    </w:pPr>
  </w:style>
  <w:style w:type="paragraph" w:styleId="Index9">
    <w:name w:val="index 9"/>
    <w:basedOn w:val="Normal"/>
    <w:next w:val="Normal"/>
    <w:autoRedefine/>
    <w:uiPriority w:val="99"/>
    <w:semiHidden/>
    <w:rsid w:val="003E5900"/>
    <w:pPr>
      <w:ind w:left="1800" w:hanging="200"/>
    </w:pPr>
  </w:style>
  <w:style w:type="paragraph" w:styleId="IndexHeading">
    <w:name w:val="index heading"/>
    <w:basedOn w:val="Normal"/>
    <w:next w:val="Index1"/>
    <w:uiPriority w:val="99"/>
    <w:semiHidden/>
    <w:rsid w:val="003E5900"/>
    <w:rPr>
      <w:rFonts w:asciiTheme="majorHAnsi" w:eastAsiaTheme="majorEastAsia" w:hAnsiTheme="majorHAnsi" w:cstheme="majorBidi"/>
      <w:b/>
      <w:bCs/>
    </w:rPr>
  </w:style>
  <w:style w:type="character" w:styleId="IntenseEmphasis">
    <w:name w:val="Intense Emphasis"/>
    <w:basedOn w:val="DefaultParagraphFont"/>
    <w:uiPriority w:val="99"/>
    <w:qFormat/>
    <w:rsid w:val="003E5900"/>
    <w:rPr>
      <w:i/>
      <w:iCs/>
      <w:color w:val="72C7E7" w:themeColor="accent1"/>
    </w:rPr>
  </w:style>
  <w:style w:type="paragraph" w:styleId="IntenseQuote">
    <w:name w:val="Intense Quote"/>
    <w:basedOn w:val="Normal"/>
    <w:next w:val="Normal"/>
    <w:link w:val="IntenseQuoteChar"/>
    <w:uiPriority w:val="99"/>
    <w:qFormat/>
    <w:rsid w:val="003E5900"/>
    <w:pPr>
      <w:pBdr>
        <w:top w:val="single" w:sz="4" w:space="10" w:color="72C7E7" w:themeColor="accent1"/>
        <w:bottom w:val="single" w:sz="4" w:space="10" w:color="72C7E7" w:themeColor="accent1"/>
      </w:pBdr>
      <w:spacing w:before="360" w:after="360"/>
      <w:ind w:left="864" w:right="864"/>
      <w:jc w:val="center"/>
    </w:pPr>
    <w:rPr>
      <w:i/>
      <w:iCs/>
      <w:color w:val="72C7E7" w:themeColor="accent1"/>
    </w:rPr>
  </w:style>
  <w:style w:type="character" w:customStyle="1" w:styleId="IntenseQuoteChar">
    <w:name w:val="Intense Quote Char"/>
    <w:basedOn w:val="DefaultParagraphFont"/>
    <w:link w:val="IntenseQuote"/>
    <w:uiPriority w:val="99"/>
    <w:rsid w:val="003E5900"/>
    <w:rPr>
      <w:i/>
      <w:iCs/>
      <w:color w:val="72C7E7" w:themeColor="accent1"/>
    </w:rPr>
  </w:style>
  <w:style w:type="character" w:styleId="IntenseReference">
    <w:name w:val="Intense Reference"/>
    <w:basedOn w:val="DefaultParagraphFont"/>
    <w:uiPriority w:val="99"/>
    <w:qFormat/>
    <w:rsid w:val="003E5900"/>
    <w:rPr>
      <w:b/>
      <w:bCs/>
      <w:smallCaps/>
      <w:color w:val="72C7E7" w:themeColor="accent1"/>
      <w:spacing w:val="5"/>
    </w:rPr>
  </w:style>
  <w:style w:type="paragraph" w:customStyle="1" w:styleId="IntroText">
    <w:name w:val="Intro Text"/>
    <w:basedOn w:val="Normal"/>
    <w:next w:val="Normal"/>
    <w:uiPriority w:val="12"/>
    <w:semiHidden/>
    <w:rsid w:val="003E5900"/>
    <w:pPr>
      <w:spacing w:line="280" w:lineRule="atLeast"/>
    </w:pPr>
    <w:rPr>
      <w:sz w:val="28"/>
    </w:rPr>
  </w:style>
  <w:style w:type="table" w:styleId="LightGrid">
    <w:name w:val="Light Grid"/>
    <w:basedOn w:val="TableNormal"/>
    <w:uiPriority w:val="99"/>
    <w:semiHidden/>
    <w:unhideWhenUsed/>
    <w:rsid w:val="003E5900"/>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99"/>
    <w:semiHidden/>
    <w:unhideWhenUsed/>
    <w:rsid w:val="003E5900"/>
    <w:rPr>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insideH w:val="single" w:sz="8" w:space="0" w:color="72C7E7" w:themeColor="accent1"/>
        <w:insideV w:val="single" w:sz="8" w:space="0" w:color="72C7E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2C7E7" w:themeColor="accent1"/>
          <w:left w:val="single" w:sz="8" w:space="0" w:color="72C7E7" w:themeColor="accent1"/>
          <w:bottom w:val="single" w:sz="18" w:space="0" w:color="72C7E7" w:themeColor="accent1"/>
          <w:right w:val="single" w:sz="8" w:space="0" w:color="72C7E7" w:themeColor="accent1"/>
          <w:insideH w:val="nil"/>
          <w:insideV w:val="single" w:sz="8" w:space="0" w:color="72C7E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2C7E7" w:themeColor="accent1"/>
          <w:left w:val="single" w:sz="8" w:space="0" w:color="72C7E7" w:themeColor="accent1"/>
          <w:bottom w:val="single" w:sz="8" w:space="0" w:color="72C7E7" w:themeColor="accent1"/>
          <w:right w:val="single" w:sz="8" w:space="0" w:color="72C7E7" w:themeColor="accent1"/>
          <w:insideH w:val="nil"/>
          <w:insideV w:val="single" w:sz="8" w:space="0" w:color="72C7E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tcPr>
    </w:tblStylePr>
    <w:tblStylePr w:type="band1Vert">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shd w:val="clear" w:color="auto" w:fill="DBF1F9" w:themeFill="accent1" w:themeFillTint="3F"/>
      </w:tcPr>
    </w:tblStylePr>
    <w:tblStylePr w:type="band1Horz">
      <w:tblPr/>
      <w:tcPr>
        <w:tcBorders>
          <w:top w:val="single" w:sz="8" w:space="0" w:color="72C7E7" w:themeColor="accent1"/>
          <w:left w:val="single" w:sz="8" w:space="0" w:color="72C7E7" w:themeColor="accent1"/>
          <w:bottom w:val="single" w:sz="8" w:space="0" w:color="72C7E7" w:themeColor="accent1"/>
          <w:right w:val="single" w:sz="8" w:space="0" w:color="72C7E7" w:themeColor="accent1"/>
          <w:insideV w:val="single" w:sz="8" w:space="0" w:color="72C7E7" w:themeColor="accent1"/>
        </w:tcBorders>
        <w:shd w:val="clear" w:color="auto" w:fill="DBF1F9" w:themeFill="accent1" w:themeFillTint="3F"/>
      </w:tcPr>
    </w:tblStylePr>
    <w:tblStylePr w:type="band2Horz">
      <w:tblPr/>
      <w:tcPr>
        <w:tcBorders>
          <w:top w:val="single" w:sz="8" w:space="0" w:color="72C7E7" w:themeColor="accent1"/>
          <w:left w:val="single" w:sz="8" w:space="0" w:color="72C7E7" w:themeColor="accent1"/>
          <w:bottom w:val="single" w:sz="8" w:space="0" w:color="72C7E7" w:themeColor="accent1"/>
          <w:right w:val="single" w:sz="8" w:space="0" w:color="72C7E7" w:themeColor="accent1"/>
          <w:insideV w:val="single" w:sz="8" w:space="0" w:color="72C7E7" w:themeColor="accent1"/>
        </w:tcBorders>
      </w:tcPr>
    </w:tblStylePr>
  </w:style>
  <w:style w:type="table" w:styleId="LightGrid-Accent2">
    <w:name w:val="Light Grid Accent 2"/>
    <w:basedOn w:val="TableNormal"/>
    <w:uiPriority w:val="99"/>
    <w:semiHidden/>
    <w:unhideWhenUsed/>
    <w:rsid w:val="003E5900"/>
    <w:rPr>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insideH w:val="single" w:sz="8" w:space="0" w:color="1A206D" w:themeColor="accent2"/>
        <w:insideV w:val="single" w:sz="8" w:space="0" w:color="1A206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206D" w:themeColor="accent2"/>
          <w:left w:val="single" w:sz="8" w:space="0" w:color="1A206D" w:themeColor="accent2"/>
          <w:bottom w:val="single" w:sz="18" w:space="0" w:color="1A206D" w:themeColor="accent2"/>
          <w:right w:val="single" w:sz="8" w:space="0" w:color="1A206D" w:themeColor="accent2"/>
          <w:insideH w:val="nil"/>
          <w:insideV w:val="single" w:sz="8" w:space="0" w:color="1A206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206D" w:themeColor="accent2"/>
          <w:left w:val="single" w:sz="8" w:space="0" w:color="1A206D" w:themeColor="accent2"/>
          <w:bottom w:val="single" w:sz="8" w:space="0" w:color="1A206D" w:themeColor="accent2"/>
          <w:right w:val="single" w:sz="8" w:space="0" w:color="1A206D" w:themeColor="accent2"/>
          <w:insideH w:val="nil"/>
          <w:insideV w:val="single" w:sz="8" w:space="0" w:color="1A206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tcPr>
    </w:tblStylePr>
    <w:tblStylePr w:type="band1Vert">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shd w:val="clear" w:color="auto" w:fill="B4B8ED" w:themeFill="accent2" w:themeFillTint="3F"/>
      </w:tcPr>
    </w:tblStylePr>
    <w:tblStylePr w:type="band1Horz">
      <w:tblPr/>
      <w:tcPr>
        <w:tcBorders>
          <w:top w:val="single" w:sz="8" w:space="0" w:color="1A206D" w:themeColor="accent2"/>
          <w:left w:val="single" w:sz="8" w:space="0" w:color="1A206D" w:themeColor="accent2"/>
          <w:bottom w:val="single" w:sz="8" w:space="0" w:color="1A206D" w:themeColor="accent2"/>
          <w:right w:val="single" w:sz="8" w:space="0" w:color="1A206D" w:themeColor="accent2"/>
          <w:insideV w:val="single" w:sz="8" w:space="0" w:color="1A206D" w:themeColor="accent2"/>
        </w:tcBorders>
        <w:shd w:val="clear" w:color="auto" w:fill="B4B8ED" w:themeFill="accent2" w:themeFillTint="3F"/>
      </w:tcPr>
    </w:tblStylePr>
    <w:tblStylePr w:type="band2Horz">
      <w:tblPr/>
      <w:tcPr>
        <w:tcBorders>
          <w:top w:val="single" w:sz="8" w:space="0" w:color="1A206D" w:themeColor="accent2"/>
          <w:left w:val="single" w:sz="8" w:space="0" w:color="1A206D" w:themeColor="accent2"/>
          <w:bottom w:val="single" w:sz="8" w:space="0" w:color="1A206D" w:themeColor="accent2"/>
          <w:right w:val="single" w:sz="8" w:space="0" w:color="1A206D" w:themeColor="accent2"/>
          <w:insideV w:val="single" w:sz="8" w:space="0" w:color="1A206D" w:themeColor="accent2"/>
        </w:tcBorders>
      </w:tcPr>
    </w:tblStylePr>
  </w:style>
  <w:style w:type="table" w:styleId="LightGrid-Accent3">
    <w:name w:val="Light Grid Accent 3"/>
    <w:basedOn w:val="TableNormal"/>
    <w:uiPriority w:val="99"/>
    <w:semiHidden/>
    <w:unhideWhenUsed/>
    <w:rsid w:val="003E5900"/>
    <w:rPr>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18" w:space="0" w:color="005AAA" w:themeColor="accent3"/>
          <w:right w:val="single" w:sz="8" w:space="0" w:color="005AAA" w:themeColor="accent3"/>
          <w:insideH w:val="nil"/>
          <w:insideV w:val="single" w:sz="8" w:space="0" w:color="005AAA"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insideH w:val="nil"/>
          <w:insideV w:val="single" w:sz="8" w:space="0" w:color="005AAA"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shd w:val="clear" w:color="auto" w:fill="ABD7FF" w:themeFill="accent3" w:themeFillTint="3F"/>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shd w:val="clear" w:color="auto" w:fill="ABD7FF" w:themeFill="accent3" w:themeFillTint="3F"/>
      </w:tcPr>
    </w:tblStylePr>
    <w:tblStylePr w:type="band2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tcPr>
    </w:tblStylePr>
  </w:style>
  <w:style w:type="table" w:styleId="LightGrid-Accent4">
    <w:name w:val="Light Grid Accent 4"/>
    <w:basedOn w:val="TableNormal"/>
    <w:uiPriority w:val="99"/>
    <w:semiHidden/>
    <w:unhideWhenUsed/>
    <w:rsid w:val="003E5900"/>
    <w:rPr>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insideH w:val="single" w:sz="8" w:space="0" w:color="742F8A" w:themeColor="accent4"/>
        <w:insideV w:val="single" w:sz="8" w:space="0" w:color="742F8A"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42F8A" w:themeColor="accent4"/>
          <w:left w:val="single" w:sz="8" w:space="0" w:color="742F8A" w:themeColor="accent4"/>
          <w:bottom w:val="single" w:sz="18" w:space="0" w:color="742F8A" w:themeColor="accent4"/>
          <w:right w:val="single" w:sz="8" w:space="0" w:color="742F8A" w:themeColor="accent4"/>
          <w:insideH w:val="nil"/>
          <w:insideV w:val="single" w:sz="8" w:space="0" w:color="742F8A"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42F8A" w:themeColor="accent4"/>
          <w:left w:val="single" w:sz="8" w:space="0" w:color="742F8A" w:themeColor="accent4"/>
          <w:bottom w:val="single" w:sz="8" w:space="0" w:color="742F8A" w:themeColor="accent4"/>
          <w:right w:val="single" w:sz="8" w:space="0" w:color="742F8A" w:themeColor="accent4"/>
          <w:insideH w:val="nil"/>
          <w:insideV w:val="single" w:sz="8" w:space="0" w:color="742F8A"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tcPr>
    </w:tblStylePr>
    <w:tblStylePr w:type="band1Vert">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shd w:val="clear" w:color="auto" w:fill="E1C3EA" w:themeFill="accent4" w:themeFillTint="3F"/>
      </w:tcPr>
    </w:tblStylePr>
    <w:tblStylePr w:type="band1Horz">
      <w:tblPr/>
      <w:tcPr>
        <w:tcBorders>
          <w:top w:val="single" w:sz="8" w:space="0" w:color="742F8A" w:themeColor="accent4"/>
          <w:left w:val="single" w:sz="8" w:space="0" w:color="742F8A" w:themeColor="accent4"/>
          <w:bottom w:val="single" w:sz="8" w:space="0" w:color="742F8A" w:themeColor="accent4"/>
          <w:right w:val="single" w:sz="8" w:space="0" w:color="742F8A" w:themeColor="accent4"/>
          <w:insideV w:val="single" w:sz="8" w:space="0" w:color="742F8A" w:themeColor="accent4"/>
        </w:tcBorders>
        <w:shd w:val="clear" w:color="auto" w:fill="E1C3EA" w:themeFill="accent4" w:themeFillTint="3F"/>
      </w:tcPr>
    </w:tblStylePr>
    <w:tblStylePr w:type="band2Horz">
      <w:tblPr/>
      <w:tcPr>
        <w:tcBorders>
          <w:top w:val="single" w:sz="8" w:space="0" w:color="742F8A" w:themeColor="accent4"/>
          <w:left w:val="single" w:sz="8" w:space="0" w:color="742F8A" w:themeColor="accent4"/>
          <w:bottom w:val="single" w:sz="8" w:space="0" w:color="742F8A" w:themeColor="accent4"/>
          <w:right w:val="single" w:sz="8" w:space="0" w:color="742F8A" w:themeColor="accent4"/>
          <w:insideV w:val="single" w:sz="8" w:space="0" w:color="742F8A" w:themeColor="accent4"/>
        </w:tcBorders>
      </w:tcPr>
    </w:tblStylePr>
  </w:style>
  <w:style w:type="table" w:styleId="LightGrid-Accent5">
    <w:name w:val="Light Grid Accent 5"/>
    <w:basedOn w:val="TableNormal"/>
    <w:uiPriority w:val="99"/>
    <w:semiHidden/>
    <w:unhideWhenUsed/>
    <w:rsid w:val="003E5900"/>
    <w:rPr>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insideH w:val="single" w:sz="8" w:space="0" w:color="FFC844" w:themeColor="accent5"/>
        <w:insideV w:val="single" w:sz="8" w:space="0" w:color="FFC844"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844" w:themeColor="accent5"/>
          <w:left w:val="single" w:sz="8" w:space="0" w:color="FFC844" w:themeColor="accent5"/>
          <w:bottom w:val="single" w:sz="18" w:space="0" w:color="FFC844" w:themeColor="accent5"/>
          <w:right w:val="single" w:sz="8" w:space="0" w:color="FFC844" w:themeColor="accent5"/>
          <w:insideH w:val="nil"/>
          <w:insideV w:val="single" w:sz="8" w:space="0" w:color="FFC844"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844" w:themeColor="accent5"/>
          <w:left w:val="single" w:sz="8" w:space="0" w:color="FFC844" w:themeColor="accent5"/>
          <w:bottom w:val="single" w:sz="8" w:space="0" w:color="FFC844" w:themeColor="accent5"/>
          <w:right w:val="single" w:sz="8" w:space="0" w:color="FFC844" w:themeColor="accent5"/>
          <w:insideH w:val="nil"/>
          <w:insideV w:val="single" w:sz="8" w:space="0" w:color="FFC844"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tcPr>
    </w:tblStylePr>
    <w:tblStylePr w:type="band1Vert">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shd w:val="clear" w:color="auto" w:fill="FFF1D0" w:themeFill="accent5" w:themeFillTint="3F"/>
      </w:tcPr>
    </w:tblStylePr>
    <w:tblStylePr w:type="band1Horz">
      <w:tblPr/>
      <w:tcPr>
        <w:tcBorders>
          <w:top w:val="single" w:sz="8" w:space="0" w:color="FFC844" w:themeColor="accent5"/>
          <w:left w:val="single" w:sz="8" w:space="0" w:color="FFC844" w:themeColor="accent5"/>
          <w:bottom w:val="single" w:sz="8" w:space="0" w:color="FFC844" w:themeColor="accent5"/>
          <w:right w:val="single" w:sz="8" w:space="0" w:color="FFC844" w:themeColor="accent5"/>
          <w:insideV w:val="single" w:sz="8" w:space="0" w:color="FFC844" w:themeColor="accent5"/>
        </w:tcBorders>
        <w:shd w:val="clear" w:color="auto" w:fill="FFF1D0" w:themeFill="accent5" w:themeFillTint="3F"/>
      </w:tcPr>
    </w:tblStylePr>
    <w:tblStylePr w:type="band2Horz">
      <w:tblPr/>
      <w:tcPr>
        <w:tcBorders>
          <w:top w:val="single" w:sz="8" w:space="0" w:color="FFC844" w:themeColor="accent5"/>
          <w:left w:val="single" w:sz="8" w:space="0" w:color="FFC844" w:themeColor="accent5"/>
          <w:bottom w:val="single" w:sz="8" w:space="0" w:color="FFC844" w:themeColor="accent5"/>
          <w:right w:val="single" w:sz="8" w:space="0" w:color="FFC844" w:themeColor="accent5"/>
          <w:insideV w:val="single" w:sz="8" w:space="0" w:color="FFC844" w:themeColor="accent5"/>
        </w:tcBorders>
      </w:tcPr>
    </w:tblStylePr>
  </w:style>
  <w:style w:type="table" w:styleId="LightGrid-Accent6">
    <w:name w:val="Light Grid Accent 6"/>
    <w:basedOn w:val="TableNormal"/>
    <w:uiPriority w:val="99"/>
    <w:semiHidden/>
    <w:unhideWhenUsed/>
    <w:rsid w:val="003E5900"/>
    <w:rPr>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insideH w:val="single" w:sz="8" w:space="0" w:color="00AF86" w:themeColor="accent6"/>
        <w:insideV w:val="single" w:sz="8" w:space="0" w:color="00AF8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AF86" w:themeColor="accent6"/>
          <w:left w:val="single" w:sz="8" w:space="0" w:color="00AF86" w:themeColor="accent6"/>
          <w:bottom w:val="single" w:sz="18" w:space="0" w:color="00AF86" w:themeColor="accent6"/>
          <w:right w:val="single" w:sz="8" w:space="0" w:color="00AF86" w:themeColor="accent6"/>
          <w:insideH w:val="nil"/>
          <w:insideV w:val="single" w:sz="8" w:space="0" w:color="00AF8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AF86" w:themeColor="accent6"/>
          <w:left w:val="single" w:sz="8" w:space="0" w:color="00AF86" w:themeColor="accent6"/>
          <w:bottom w:val="single" w:sz="8" w:space="0" w:color="00AF86" w:themeColor="accent6"/>
          <w:right w:val="single" w:sz="8" w:space="0" w:color="00AF86" w:themeColor="accent6"/>
          <w:insideH w:val="nil"/>
          <w:insideV w:val="single" w:sz="8" w:space="0" w:color="00AF8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tcPr>
    </w:tblStylePr>
    <w:tblStylePr w:type="band1Vert">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shd w:val="clear" w:color="auto" w:fill="ACFFEB" w:themeFill="accent6" w:themeFillTint="3F"/>
      </w:tcPr>
    </w:tblStylePr>
    <w:tblStylePr w:type="band1Horz">
      <w:tblPr/>
      <w:tcPr>
        <w:tcBorders>
          <w:top w:val="single" w:sz="8" w:space="0" w:color="00AF86" w:themeColor="accent6"/>
          <w:left w:val="single" w:sz="8" w:space="0" w:color="00AF86" w:themeColor="accent6"/>
          <w:bottom w:val="single" w:sz="8" w:space="0" w:color="00AF86" w:themeColor="accent6"/>
          <w:right w:val="single" w:sz="8" w:space="0" w:color="00AF86" w:themeColor="accent6"/>
          <w:insideV w:val="single" w:sz="8" w:space="0" w:color="00AF86" w:themeColor="accent6"/>
        </w:tcBorders>
        <w:shd w:val="clear" w:color="auto" w:fill="ACFFEB" w:themeFill="accent6" w:themeFillTint="3F"/>
      </w:tcPr>
    </w:tblStylePr>
    <w:tblStylePr w:type="band2Horz">
      <w:tblPr/>
      <w:tcPr>
        <w:tcBorders>
          <w:top w:val="single" w:sz="8" w:space="0" w:color="00AF86" w:themeColor="accent6"/>
          <w:left w:val="single" w:sz="8" w:space="0" w:color="00AF86" w:themeColor="accent6"/>
          <w:bottom w:val="single" w:sz="8" w:space="0" w:color="00AF86" w:themeColor="accent6"/>
          <w:right w:val="single" w:sz="8" w:space="0" w:color="00AF86" w:themeColor="accent6"/>
          <w:insideV w:val="single" w:sz="8" w:space="0" w:color="00AF86" w:themeColor="accent6"/>
        </w:tcBorders>
      </w:tcPr>
    </w:tblStylePr>
  </w:style>
  <w:style w:type="table" w:styleId="LightList">
    <w:name w:val="Light List"/>
    <w:basedOn w:val="TableNormal"/>
    <w:uiPriority w:val="99"/>
    <w:semiHidden/>
    <w:unhideWhenUsed/>
    <w:rsid w:val="003E5900"/>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99"/>
    <w:semiHidden/>
    <w:unhideWhenUsed/>
    <w:rsid w:val="003E5900"/>
    <w:rPr>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tblBorders>
    </w:tblPr>
    <w:tblStylePr w:type="firstRow">
      <w:pPr>
        <w:spacing w:before="0" w:after="0" w:line="240" w:lineRule="auto"/>
      </w:pPr>
      <w:rPr>
        <w:b/>
        <w:bCs/>
        <w:color w:val="FFFFFF" w:themeColor="background1"/>
      </w:rPr>
      <w:tblPr/>
      <w:tcPr>
        <w:shd w:val="clear" w:color="auto" w:fill="72C7E7" w:themeFill="accent1"/>
      </w:tcPr>
    </w:tblStylePr>
    <w:tblStylePr w:type="lastRow">
      <w:pPr>
        <w:spacing w:before="0" w:after="0" w:line="240" w:lineRule="auto"/>
      </w:pPr>
      <w:rPr>
        <w:b/>
        <w:bCs/>
      </w:rPr>
      <w:tblPr/>
      <w:tcPr>
        <w:tcBorders>
          <w:top w:val="double" w:sz="6" w:space="0" w:color="72C7E7" w:themeColor="accent1"/>
          <w:left w:val="single" w:sz="8" w:space="0" w:color="72C7E7" w:themeColor="accent1"/>
          <w:bottom w:val="single" w:sz="8" w:space="0" w:color="72C7E7" w:themeColor="accent1"/>
          <w:right w:val="single" w:sz="8" w:space="0" w:color="72C7E7" w:themeColor="accent1"/>
        </w:tcBorders>
      </w:tcPr>
    </w:tblStylePr>
    <w:tblStylePr w:type="firstCol">
      <w:rPr>
        <w:b/>
        <w:bCs/>
      </w:rPr>
    </w:tblStylePr>
    <w:tblStylePr w:type="lastCol">
      <w:rPr>
        <w:b/>
        <w:bCs/>
      </w:rPr>
    </w:tblStylePr>
    <w:tblStylePr w:type="band1Vert">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tcPr>
    </w:tblStylePr>
    <w:tblStylePr w:type="band1Horz">
      <w:tblPr/>
      <w:tcPr>
        <w:tcBorders>
          <w:top w:val="single" w:sz="8" w:space="0" w:color="72C7E7" w:themeColor="accent1"/>
          <w:left w:val="single" w:sz="8" w:space="0" w:color="72C7E7" w:themeColor="accent1"/>
          <w:bottom w:val="single" w:sz="8" w:space="0" w:color="72C7E7" w:themeColor="accent1"/>
          <w:right w:val="single" w:sz="8" w:space="0" w:color="72C7E7" w:themeColor="accent1"/>
        </w:tcBorders>
      </w:tcPr>
    </w:tblStylePr>
  </w:style>
  <w:style w:type="table" w:styleId="LightList-Accent2">
    <w:name w:val="Light List Accent 2"/>
    <w:basedOn w:val="TableNormal"/>
    <w:uiPriority w:val="99"/>
    <w:semiHidden/>
    <w:unhideWhenUsed/>
    <w:rsid w:val="003E5900"/>
    <w:rPr>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tblBorders>
    </w:tblPr>
    <w:tblStylePr w:type="firstRow">
      <w:pPr>
        <w:spacing w:before="0" w:after="0" w:line="240" w:lineRule="auto"/>
      </w:pPr>
      <w:rPr>
        <w:b/>
        <w:bCs/>
        <w:color w:val="FFFFFF" w:themeColor="background1"/>
      </w:rPr>
      <w:tblPr/>
      <w:tcPr>
        <w:shd w:val="clear" w:color="auto" w:fill="1A206D" w:themeFill="accent2"/>
      </w:tcPr>
    </w:tblStylePr>
    <w:tblStylePr w:type="lastRow">
      <w:pPr>
        <w:spacing w:before="0" w:after="0" w:line="240" w:lineRule="auto"/>
      </w:pPr>
      <w:rPr>
        <w:b/>
        <w:bCs/>
      </w:rPr>
      <w:tblPr/>
      <w:tcPr>
        <w:tcBorders>
          <w:top w:val="double" w:sz="6" w:space="0" w:color="1A206D" w:themeColor="accent2"/>
          <w:left w:val="single" w:sz="8" w:space="0" w:color="1A206D" w:themeColor="accent2"/>
          <w:bottom w:val="single" w:sz="8" w:space="0" w:color="1A206D" w:themeColor="accent2"/>
          <w:right w:val="single" w:sz="8" w:space="0" w:color="1A206D" w:themeColor="accent2"/>
        </w:tcBorders>
      </w:tcPr>
    </w:tblStylePr>
    <w:tblStylePr w:type="firstCol">
      <w:rPr>
        <w:b/>
        <w:bCs/>
      </w:rPr>
    </w:tblStylePr>
    <w:tblStylePr w:type="lastCol">
      <w:rPr>
        <w:b/>
        <w:bCs/>
      </w:rPr>
    </w:tblStylePr>
    <w:tblStylePr w:type="band1Vert">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tcPr>
    </w:tblStylePr>
    <w:tblStylePr w:type="band1Horz">
      <w:tblPr/>
      <w:tcPr>
        <w:tcBorders>
          <w:top w:val="single" w:sz="8" w:space="0" w:color="1A206D" w:themeColor="accent2"/>
          <w:left w:val="single" w:sz="8" w:space="0" w:color="1A206D" w:themeColor="accent2"/>
          <w:bottom w:val="single" w:sz="8" w:space="0" w:color="1A206D" w:themeColor="accent2"/>
          <w:right w:val="single" w:sz="8" w:space="0" w:color="1A206D" w:themeColor="accent2"/>
        </w:tcBorders>
      </w:tcPr>
    </w:tblStylePr>
  </w:style>
  <w:style w:type="table" w:styleId="LightList-Accent3">
    <w:name w:val="Light List Accent 3"/>
    <w:basedOn w:val="TableNormal"/>
    <w:uiPriority w:val="99"/>
    <w:semiHidden/>
    <w:unhideWhenUsed/>
    <w:rsid w:val="003E5900"/>
    <w:rPr>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pPr>
        <w:spacing w:before="0" w:after="0" w:line="240" w:lineRule="auto"/>
      </w:pPr>
      <w:rPr>
        <w:b/>
        <w:bCs/>
        <w:color w:val="FFFFFF" w:themeColor="background1"/>
      </w:rPr>
      <w:tblPr/>
      <w:tcPr>
        <w:shd w:val="clear" w:color="auto" w:fill="005AAA" w:themeFill="accent3"/>
      </w:tcPr>
    </w:tblStylePr>
    <w:tblStylePr w:type="lastRow">
      <w:pPr>
        <w:spacing w:before="0" w:after="0" w:line="240" w:lineRule="auto"/>
      </w:pPr>
      <w:rPr>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tcBorders>
      </w:tcPr>
    </w:tblStylePr>
    <w:tblStylePr w:type="firstCol">
      <w:rPr>
        <w:b/>
        <w:bCs/>
      </w:rPr>
    </w:tblStylePr>
    <w:tblStylePr w:type="lastCol">
      <w:rPr>
        <w:b/>
        <w:bCs/>
      </w:r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style>
  <w:style w:type="table" w:styleId="LightList-Accent4">
    <w:name w:val="Light List Accent 4"/>
    <w:basedOn w:val="TableNormal"/>
    <w:uiPriority w:val="99"/>
    <w:semiHidden/>
    <w:unhideWhenUsed/>
    <w:rsid w:val="003E5900"/>
    <w:rPr>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tblBorders>
    </w:tblPr>
    <w:tblStylePr w:type="firstRow">
      <w:pPr>
        <w:spacing w:before="0" w:after="0" w:line="240" w:lineRule="auto"/>
      </w:pPr>
      <w:rPr>
        <w:b/>
        <w:bCs/>
        <w:color w:val="FFFFFF" w:themeColor="background1"/>
      </w:rPr>
      <w:tblPr/>
      <w:tcPr>
        <w:shd w:val="clear" w:color="auto" w:fill="742F8A" w:themeFill="accent4"/>
      </w:tcPr>
    </w:tblStylePr>
    <w:tblStylePr w:type="lastRow">
      <w:pPr>
        <w:spacing w:before="0" w:after="0" w:line="240" w:lineRule="auto"/>
      </w:pPr>
      <w:rPr>
        <w:b/>
        <w:bCs/>
      </w:rPr>
      <w:tblPr/>
      <w:tcPr>
        <w:tcBorders>
          <w:top w:val="double" w:sz="6" w:space="0" w:color="742F8A" w:themeColor="accent4"/>
          <w:left w:val="single" w:sz="8" w:space="0" w:color="742F8A" w:themeColor="accent4"/>
          <w:bottom w:val="single" w:sz="8" w:space="0" w:color="742F8A" w:themeColor="accent4"/>
          <w:right w:val="single" w:sz="8" w:space="0" w:color="742F8A" w:themeColor="accent4"/>
        </w:tcBorders>
      </w:tcPr>
    </w:tblStylePr>
    <w:tblStylePr w:type="firstCol">
      <w:rPr>
        <w:b/>
        <w:bCs/>
      </w:rPr>
    </w:tblStylePr>
    <w:tblStylePr w:type="lastCol">
      <w:rPr>
        <w:b/>
        <w:bCs/>
      </w:rPr>
    </w:tblStylePr>
    <w:tblStylePr w:type="band1Vert">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tcPr>
    </w:tblStylePr>
    <w:tblStylePr w:type="band1Horz">
      <w:tblPr/>
      <w:tcPr>
        <w:tcBorders>
          <w:top w:val="single" w:sz="8" w:space="0" w:color="742F8A" w:themeColor="accent4"/>
          <w:left w:val="single" w:sz="8" w:space="0" w:color="742F8A" w:themeColor="accent4"/>
          <w:bottom w:val="single" w:sz="8" w:space="0" w:color="742F8A" w:themeColor="accent4"/>
          <w:right w:val="single" w:sz="8" w:space="0" w:color="742F8A" w:themeColor="accent4"/>
        </w:tcBorders>
      </w:tcPr>
    </w:tblStylePr>
  </w:style>
  <w:style w:type="table" w:styleId="LightList-Accent5">
    <w:name w:val="Light List Accent 5"/>
    <w:basedOn w:val="TableNormal"/>
    <w:uiPriority w:val="99"/>
    <w:semiHidden/>
    <w:unhideWhenUsed/>
    <w:rsid w:val="003E5900"/>
    <w:rPr>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tblBorders>
    </w:tblPr>
    <w:tblStylePr w:type="firstRow">
      <w:pPr>
        <w:spacing w:before="0" w:after="0" w:line="240" w:lineRule="auto"/>
      </w:pPr>
      <w:rPr>
        <w:b/>
        <w:bCs/>
        <w:color w:val="FFFFFF" w:themeColor="background1"/>
      </w:rPr>
      <w:tblPr/>
      <w:tcPr>
        <w:shd w:val="clear" w:color="auto" w:fill="FFC844" w:themeFill="accent5"/>
      </w:tcPr>
    </w:tblStylePr>
    <w:tblStylePr w:type="lastRow">
      <w:pPr>
        <w:spacing w:before="0" w:after="0" w:line="240" w:lineRule="auto"/>
      </w:pPr>
      <w:rPr>
        <w:b/>
        <w:bCs/>
      </w:rPr>
      <w:tblPr/>
      <w:tcPr>
        <w:tcBorders>
          <w:top w:val="double" w:sz="6" w:space="0" w:color="FFC844" w:themeColor="accent5"/>
          <w:left w:val="single" w:sz="8" w:space="0" w:color="FFC844" w:themeColor="accent5"/>
          <w:bottom w:val="single" w:sz="8" w:space="0" w:color="FFC844" w:themeColor="accent5"/>
          <w:right w:val="single" w:sz="8" w:space="0" w:color="FFC844" w:themeColor="accent5"/>
        </w:tcBorders>
      </w:tcPr>
    </w:tblStylePr>
    <w:tblStylePr w:type="firstCol">
      <w:rPr>
        <w:b/>
        <w:bCs/>
      </w:rPr>
    </w:tblStylePr>
    <w:tblStylePr w:type="lastCol">
      <w:rPr>
        <w:b/>
        <w:bCs/>
      </w:rPr>
    </w:tblStylePr>
    <w:tblStylePr w:type="band1Vert">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tcPr>
    </w:tblStylePr>
    <w:tblStylePr w:type="band1Horz">
      <w:tblPr/>
      <w:tcPr>
        <w:tcBorders>
          <w:top w:val="single" w:sz="8" w:space="0" w:color="FFC844" w:themeColor="accent5"/>
          <w:left w:val="single" w:sz="8" w:space="0" w:color="FFC844" w:themeColor="accent5"/>
          <w:bottom w:val="single" w:sz="8" w:space="0" w:color="FFC844" w:themeColor="accent5"/>
          <w:right w:val="single" w:sz="8" w:space="0" w:color="FFC844" w:themeColor="accent5"/>
        </w:tcBorders>
      </w:tcPr>
    </w:tblStylePr>
  </w:style>
  <w:style w:type="table" w:styleId="LightList-Accent6">
    <w:name w:val="Light List Accent 6"/>
    <w:basedOn w:val="TableNormal"/>
    <w:uiPriority w:val="99"/>
    <w:semiHidden/>
    <w:unhideWhenUsed/>
    <w:rsid w:val="003E5900"/>
    <w:rPr>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tblBorders>
    </w:tblPr>
    <w:tblStylePr w:type="firstRow">
      <w:pPr>
        <w:spacing w:before="0" w:after="0" w:line="240" w:lineRule="auto"/>
      </w:pPr>
      <w:rPr>
        <w:b/>
        <w:bCs/>
        <w:color w:val="FFFFFF" w:themeColor="background1"/>
      </w:rPr>
      <w:tblPr/>
      <w:tcPr>
        <w:shd w:val="clear" w:color="auto" w:fill="00AF86" w:themeFill="accent6"/>
      </w:tcPr>
    </w:tblStylePr>
    <w:tblStylePr w:type="lastRow">
      <w:pPr>
        <w:spacing w:before="0" w:after="0" w:line="240" w:lineRule="auto"/>
      </w:pPr>
      <w:rPr>
        <w:b/>
        <w:bCs/>
      </w:rPr>
      <w:tblPr/>
      <w:tcPr>
        <w:tcBorders>
          <w:top w:val="double" w:sz="6" w:space="0" w:color="00AF86" w:themeColor="accent6"/>
          <w:left w:val="single" w:sz="8" w:space="0" w:color="00AF86" w:themeColor="accent6"/>
          <w:bottom w:val="single" w:sz="8" w:space="0" w:color="00AF86" w:themeColor="accent6"/>
          <w:right w:val="single" w:sz="8" w:space="0" w:color="00AF86" w:themeColor="accent6"/>
        </w:tcBorders>
      </w:tcPr>
    </w:tblStylePr>
    <w:tblStylePr w:type="firstCol">
      <w:rPr>
        <w:b/>
        <w:bCs/>
      </w:rPr>
    </w:tblStylePr>
    <w:tblStylePr w:type="lastCol">
      <w:rPr>
        <w:b/>
        <w:bCs/>
      </w:rPr>
    </w:tblStylePr>
    <w:tblStylePr w:type="band1Vert">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tcPr>
    </w:tblStylePr>
    <w:tblStylePr w:type="band1Horz">
      <w:tblPr/>
      <w:tcPr>
        <w:tcBorders>
          <w:top w:val="single" w:sz="8" w:space="0" w:color="00AF86" w:themeColor="accent6"/>
          <w:left w:val="single" w:sz="8" w:space="0" w:color="00AF86" w:themeColor="accent6"/>
          <w:bottom w:val="single" w:sz="8" w:space="0" w:color="00AF86" w:themeColor="accent6"/>
          <w:right w:val="single" w:sz="8" w:space="0" w:color="00AF86" w:themeColor="accent6"/>
        </w:tcBorders>
      </w:tcPr>
    </w:tblStylePr>
  </w:style>
  <w:style w:type="table" w:styleId="LightShading">
    <w:name w:val="Light Shading"/>
    <w:basedOn w:val="TableNormal"/>
    <w:uiPriority w:val="99"/>
    <w:semiHidden/>
    <w:unhideWhenUsed/>
    <w:rsid w:val="003E5900"/>
    <w:rPr>
      <w:color w:val="000000" w:themeColor="text1" w:themeShade="BF"/>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99"/>
    <w:semiHidden/>
    <w:unhideWhenUsed/>
    <w:rsid w:val="003E5900"/>
    <w:rPr>
      <w:color w:val="28A9DA" w:themeColor="accent1" w:themeShade="BF"/>
      <w:lang w:eastAsia="en-US"/>
    </w:rPr>
    <w:tblPr>
      <w:tblStyleRowBandSize w:val="1"/>
      <w:tblStyleColBandSize w:val="1"/>
      <w:tblBorders>
        <w:top w:val="single" w:sz="8" w:space="0" w:color="72C7E7" w:themeColor="accent1"/>
        <w:bottom w:val="single" w:sz="8" w:space="0" w:color="72C7E7" w:themeColor="accent1"/>
      </w:tblBorders>
    </w:tblPr>
    <w:tblStylePr w:type="firstRow">
      <w:pPr>
        <w:spacing w:before="0" w:after="0" w:line="240" w:lineRule="auto"/>
      </w:pPr>
      <w:rPr>
        <w:b/>
        <w:bCs/>
      </w:rPr>
      <w:tblPr/>
      <w:tcPr>
        <w:tcBorders>
          <w:top w:val="single" w:sz="8" w:space="0" w:color="72C7E7" w:themeColor="accent1"/>
          <w:left w:val="nil"/>
          <w:bottom w:val="single" w:sz="8" w:space="0" w:color="72C7E7" w:themeColor="accent1"/>
          <w:right w:val="nil"/>
          <w:insideH w:val="nil"/>
          <w:insideV w:val="nil"/>
        </w:tcBorders>
      </w:tcPr>
    </w:tblStylePr>
    <w:tblStylePr w:type="lastRow">
      <w:pPr>
        <w:spacing w:before="0" w:after="0" w:line="240" w:lineRule="auto"/>
      </w:pPr>
      <w:rPr>
        <w:b/>
        <w:bCs/>
      </w:rPr>
      <w:tblPr/>
      <w:tcPr>
        <w:tcBorders>
          <w:top w:val="single" w:sz="8" w:space="0" w:color="72C7E7" w:themeColor="accent1"/>
          <w:left w:val="nil"/>
          <w:bottom w:val="single" w:sz="8" w:space="0" w:color="72C7E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F1F9" w:themeFill="accent1" w:themeFillTint="3F"/>
      </w:tcPr>
    </w:tblStylePr>
    <w:tblStylePr w:type="band1Horz">
      <w:tblPr/>
      <w:tcPr>
        <w:tcBorders>
          <w:left w:val="nil"/>
          <w:right w:val="nil"/>
          <w:insideH w:val="nil"/>
          <w:insideV w:val="nil"/>
        </w:tcBorders>
        <w:shd w:val="clear" w:color="auto" w:fill="DBF1F9" w:themeFill="accent1" w:themeFillTint="3F"/>
      </w:tcPr>
    </w:tblStylePr>
  </w:style>
  <w:style w:type="table" w:styleId="LightShading-Accent2">
    <w:name w:val="Light Shading Accent 2"/>
    <w:basedOn w:val="TableNormal"/>
    <w:uiPriority w:val="99"/>
    <w:semiHidden/>
    <w:unhideWhenUsed/>
    <w:rsid w:val="003E5900"/>
    <w:rPr>
      <w:color w:val="131751" w:themeColor="accent2" w:themeShade="BF"/>
      <w:lang w:eastAsia="en-US"/>
    </w:rPr>
    <w:tblPr>
      <w:tblStyleRowBandSize w:val="1"/>
      <w:tblStyleColBandSize w:val="1"/>
      <w:tblBorders>
        <w:top w:val="single" w:sz="8" w:space="0" w:color="1A206D" w:themeColor="accent2"/>
        <w:bottom w:val="single" w:sz="8" w:space="0" w:color="1A206D" w:themeColor="accent2"/>
      </w:tblBorders>
    </w:tblPr>
    <w:tblStylePr w:type="firstRow">
      <w:pPr>
        <w:spacing w:before="0" w:after="0" w:line="240" w:lineRule="auto"/>
      </w:pPr>
      <w:rPr>
        <w:b/>
        <w:bCs/>
      </w:rPr>
      <w:tblPr/>
      <w:tcPr>
        <w:tcBorders>
          <w:top w:val="single" w:sz="8" w:space="0" w:color="1A206D" w:themeColor="accent2"/>
          <w:left w:val="nil"/>
          <w:bottom w:val="single" w:sz="8" w:space="0" w:color="1A206D" w:themeColor="accent2"/>
          <w:right w:val="nil"/>
          <w:insideH w:val="nil"/>
          <w:insideV w:val="nil"/>
        </w:tcBorders>
      </w:tcPr>
    </w:tblStylePr>
    <w:tblStylePr w:type="lastRow">
      <w:pPr>
        <w:spacing w:before="0" w:after="0" w:line="240" w:lineRule="auto"/>
      </w:pPr>
      <w:rPr>
        <w:b/>
        <w:bCs/>
      </w:rPr>
      <w:tblPr/>
      <w:tcPr>
        <w:tcBorders>
          <w:top w:val="single" w:sz="8" w:space="0" w:color="1A206D" w:themeColor="accent2"/>
          <w:left w:val="nil"/>
          <w:bottom w:val="single" w:sz="8" w:space="0" w:color="1A206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4B8ED" w:themeFill="accent2" w:themeFillTint="3F"/>
      </w:tcPr>
    </w:tblStylePr>
    <w:tblStylePr w:type="band1Horz">
      <w:tblPr/>
      <w:tcPr>
        <w:tcBorders>
          <w:left w:val="nil"/>
          <w:right w:val="nil"/>
          <w:insideH w:val="nil"/>
          <w:insideV w:val="nil"/>
        </w:tcBorders>
        <w:shd w:val="clear" w:color="auto" w:fill="B4B8ED" w:themeFill="accent2" w:themeFillTint="3F"/>
      </w:tcPr>
    </w:tblStylePr>
  </w:style>
  <w:style w:type="table" w:styleId="LightShading-Accent3">
    <w:name w:val="Light Shading Accent 3"/>
    <w:basedOn w:val="TableNormal"/>
    <w:uiPriority w:val="99"/>
    <w:semiHidden/>
    <w:unhideWhenUsed/>
    <w:rsid w:val="003E5900"/>
    <w:rPr>
      <w:color w:val="00437F" w:themeColor="accent3" w:themeShade="BF"/>
      <w:lang w:eastAsia="en-US"/>
    </w:rPr>
    <w:tblPr>
      <w:tblStyleRowBandSize w:val="1"/>
      <w:tblStyleColBandSize w:val="1"/>
      <w:tblBorders>
        <w:top w:val="single" w:sz="8" w:space="0" w:color="005AAA" w:themeColor="accent3"/>
        <w:bottom w:val="single" w:sz="8" w:space="0" w:color="005AAA" w:themeColor="accent3"/>
      </w:tblBorders>
    </w:tblPr>
    <w:tblStylePr w:type="fir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la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left w:val="nil"/>
          <w:right w:val="nil"/>
          <w:insideH w:val="nil"/>
          <w:insideV w:val="nil"/>
        </w:tcBorders>
        <w:shd w:val="clear" w:color="auto" w:fill="ABD7FF" w:themeFill="accent3" w:themeFillTint="3F"/>
      </w:tcPr>
    </w:tblStylePr>
  </w:style>
  <w:style w:type="table" w:styleId="LightShading-Accent4">
    <w:name w:val="Light Shading Accent 4"/>
    <w:basedOn w:val="TableNormal"/>
    <w:uiPriority w:val="99"/>
    <w:semiHidden/>
    <w:unhideWhenUsed/>
    <w:rsid w:val="003E5900"/>
    <w:rPr>
      <w:color w:val="562367" w:themeColor="accent4" w:themeShade="BF"/>
      <w:lang w:eastAsia="en-US"/>
    </w:rPr>
    <w:tblPr>
      <w:tblStyleRowBandSize w:val="1"/>
      <w:tblStyleColBandSize w:val="1"/>
      <w:tblBorders>
        <w:top w:val="single" w:sz="8" w:space="0" w:color="742F8A" w:themeColor="accent4"/>
        <w:bottom w:val="single" w:sz="8" w:space="0" w:color="742F8A" w:themeColor="accent4"/>
      </w:tblBorders>
    </w:tblPr>
    <w:tblStylePr w:type="firstRow">
      <w:pPr>
        <w:spacing w:before="0" w:after="0" w:line="240" w:lineRule="auto"/>
      </w:pPr>
      <w:rPr>
        <w:b/>
        <w:bCs/>
      </w:rPr>
      <w:tblPr/>
      <w:tcPr>
        <w:tcBorders>
          <w:top w:val="single" w:sz="8" w:space="0" w:color="742F8A" w:themeColor="accent4"/>
          <w:left w:val="nil"/>
          <w:bottom w:val="single" w:sz="8" w:space="0" w:color="742F8A" w:themeColor="accent4"/>
          <w:right w:val="nil"/>
          <w:insideH w:val="nil"/>
          <w:insideV w:val="nil"/>
        </w:tcBorders>
      </w:tcPr>
    </w:tblStylePr>
    <w:tblStylePr w:type="lastRow">
      <w:pPr>
        <w:spacing w:before="0" w:after="0" w:line="240" w:lineRule="auto"/>
      </w:pPr>
      <w:rPr>
        <w:b/>
        <w:bCs/>
      </w:rPr>
      <w:tblPr/>
      <w:tcPr>
        <w:tcBorders>
          <w:top w:val="single" w:sz="8" w:space="0" w:color="742F8A" w:themeColor="accent4"/>
          <w:left w:val="nil"/>
          <w:bottom w:val="single" w:sz="8" w:space="0" w:color="742F8A"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C3EA" w:themeFill="accent4" w:themeFillTint="3F"/>
      </w:tcPr>
    </w:tblStylePr>
    <w:tblStylePr w:type="band1Horz">
      <w:tblPr/>
      <w:tcPr>
        <w:tcBorders>
          <w:left w:val="nil"/>
          <w:right w:val="nil"/>
          <w:insideH w:val="nil"/>
          <w:insideV w:val="nil"/>
        </w:tcBorders>
        <w:shd w:val="clear" w:color="auto" w:fill="E1C3EA" w:themeFill="accent4" w:themeFillTint="3F"/>
      </w:tcPr>
    </w:tblStylePr>
  </w:style>
  <w:style w:type="table" w:styleId="LightShading-Accent5">
    <w:name w:val="Light Shading Accent 5"/>
    <w:basedOn w:val="TableNormal"/>
    <w:uiPriority w:val="99"/>
    <w:semiHidden/>
    <w:unhideWhenUsed/>
    <w:rsid w:val="003E5900"/>
    <w:rPr>
      <w:color w:val="F1AA00" w:themeColor="accent5" w:themeShade="BF"/>
      <w:lang w:eastAsia="en-US"/>
    </w:rPr>
    <w:tblPr>
      <w:tblStyleRowBandSize w:val="1"/>
      <w:tblStyleColBandSize w:val="1"/>
      <w:tblBorders>
        <w:top w:val="single" w:sz="8" w:space="0" w:color="FFC844" w:themeColor="accent5"/>
        <w:bottom w:val="single" w:sz="8" w:space="0" w:color="FFC844" w:themeColor="accent5"/>
      </w:tblBorders>
    </w:tblPr>
    <w:tblStylePr w:type="firstRow">
      <w:pPr>
        <w:spacing w:before="0" w:after="0" w:line="240" w:lineRule="auto"/>
      </w:pPr>
      <w:rPr>
        <w:b/>
        <w:bCs/>
      </w:rPr>
      <w:tblPr/>
      <w:tcPr>
        <w:tcBorders>
          <w:top w:val="single" w:sz="8" w:space="0" w:color="FFC844" w:themeColor="accent5"/>
          <w:left w:val="nil"/>
          <w:bottom w:val="single" w:sz="8" w:space="0" w:color="FFC844" w:themeColor="accent5"/>
          <w:right w:val="nil"/>
          <w:insideH w:val="nil"/>
          <w:insideV w:val="nil"/>
        </w:tcBorders>
      </w:tcPr>
    </w:tblStylePr>
    <w:tblStylePr w:type="lastRow">
      <w:pPr>
        <w:spacing w:before="0" w:after="0" w:line="240" w:lineRule="auto"/>
      </w:pPr>
      <w:rPr>
        <w:b/>
        <w:bCs/>
      </w:rPr>
      <w:tblPr/>
      <w:tcPr>
        <w:tcBorders>
          <w:top w:val="single" w:sz="8" w:space="0" w:color="FFC844" w:themeColor="accent5"/>
          <w:left w:val="nil"/>
          <w:bottom w:val="single" w:sz="8" w:space="0" w:color="FFC844"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1D0" w:themeFill="accent5" w:themeFillTint="3F"/>
      </w:tcPr>
    </w:tblStylePr>
    <w:tblStylePr w:type="band1Horz">
      <w:tblPr/>
      <w:tcPr>
        <w:tcBorders>
          <w:left w:val="nil"/>
          <w:right w:val="nil"/>
          <w:insideH w:val="nil"/>
          <w:insideV w:val="nil"/>
        </w:tcBorders>
        <w:shd w:val="clear" w:color="auto" w:fill="FFF1D0" w:themeFill="accent5" w:themeFillTint="3F"/>
      </w:tcPr>
    </w:tblStylePr>
  </w:style>
  <w:style w:type="table" w:styleId="LightShading-Accent6">
    <w:name w:val="Light Shading Accent 6"/>
    <w:basedOn w:val="TableNormal"/>
    <w:uiPriority w:val="99"/>
    <w:semiHidden/>
    <w:unhideWhenUsed/>
    <w:rsid w:val="003E5900"/>
    <w:rPr>
      <w:color w:val="008364" w:themeColor="accent6" w:themeShade="BF"/>
      <w:lang w:eastAsia="en-US"/>
    </w:rPr>
    <w:tblPr>
      <w:tblStyleRowBandSize w:val="1"/>
      <w:tblStyleColBandSize w:val="1"/>
      <w:tblBorders>
        <w:top w:val="single" w:sz="8" w:space="0" w:color="00AF86" w:themeColor="accent6"/>
        <w:bottom w:val="single" w:sz="8" w:space="0" w:color="00AF86" w:themeColor="accent6"/>
      </w:tblBorders>
    </w:tblPr>
    <w:tblStylePr w:type="firstRow">
      <w:pPr>
        <w:spacing w:before="0" w:after="0" w:line="240" w:lineRule="auto"/>
      </w:pPr>
      <w:rPr>
        <w:b/>
        <w:bCs/>
      </w:rPr>
      <w:tblPr/>
      <w:tcPr>
        <w:tcBorders>
          <w:top w:val="single" w:sz="8" w:space="0" w:color="00AF86" w:themeColor="accent6"/>
          <w:left w:val="nil"/>
          <w:bottom w:val="single" w:sz="8" w:space="0" w:color="00AF86" w:themeColor="accent6"/>
          <w:right w:val="nil"/>
          <w:insideH w:val="nil"/>
          <w:insideV w:val="nil"/>
        </w:tcBorders>
      </w:tcPr>
    </w:tblStylePr>
    <w:tblStylePr w:type="lastRow">
      <w:pPr>
        <w:spacing w:before="0" w:after="0" w:line="240" w:lineRule="auto"/>
      </w:pPr>
      <w:rPr>
        <w:b/>
        <w:bCs/>
      </w:rPr>
      <w:tblPr/>
      <w:tcPr>
        <w:tcBorders>
          <w:top w:val="single" w:sz="8" w:space="0" w:color="00AF86" w:themeColor="accent6"/>
          <w:left w:val="nil"/>
          <w:bottom w:val="single" w:sz="8" w:space="0" w:color="00AF8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EB" w:themeFill="accent6" w:themeFillTint="3F"/>
      </w:tcPr>
    </w:tblStylePr>
    <w:tblStylePr w:type="band1Horz">
      <w:tblPr/>
      <w:tcPr>
        <w:tcBorders>
          <w:left w:val="nil"/>
          <w:right w:val="nil"/>
          <w:insideH w:val="nil"/>
          <w:insideV w:val="nil"/>
        </w:tcBorders>
        <w:shd w:val="clear" w:color="auto" w:fill="ACFFEB" w:themeFill="accent6" w:themeFillTint="3F"/>
      </w:tcPr>
    </w:tblStylePr>
  </w:style>
  <w:style w:type="character" w:styleId="LineNumber">
    <w:name w:val="line number"/>
    <w:basedOn w:val="DefaultParagraphFont"/>
    <w:uiPriority w:val="99"/>
    <w:semiHidden/>
    <w:rsid w:val="003E5900"/>
  </w:style>
  <w:style w:type="paragraph" w:styleId="List">
    <w:name w:val="List"/>
    <w:basedOn w:val="Normal"/>
    <w:uiPriority w:val="99"/>
    <w:semiHidden/>
    <w:rsid w:val="003E5900"/>
    <w:pPr>
      <w:ind w:left="283" w:hanging="283"/>
      <w:contextualSpacing/>
    </w:pPr>
  </w:style>
  <w:style w:type="paragraph" w:styleId="List2">
    <w:name w:val="List 2"/>
    <w:basedOn w:val="Normal"/>
    <w:uiPriority w:val="99"/>
    <w:semiHidden/>
    <w:rsid w:val="003E5900"/>
    <w:pPr>
      <w:ind w:left="566" w:hanging="283"/>
      <w:contextualSpacing/>
    </w:pPr>
  </w:style>
  <w:style w:type="paragraph" w:styleId="List3">
    <w:name w:val="List 3"/>
    <w:basedOn w:val="Normal"/>
    <w:uiPriority w:val="99"/>
    <w:semiHidden/>
    <w:rsid w:val="003E5900"/>
    <w:pPr>
      <w:ind w:left="849" w:hanging="283"/>
      <w:contextualSpacing/>
    </w:pPr>
  </w:style>
  <w:style w:type="paragraph" w:styleId="List4">
    <w:name w:val="List 4"/>
    <w:basedOn w:val="Normal"/>
    <w:uiPriority w:val="99"/>
    <w:semiHidden/>
    <w:rsid w:val="003E5900"/>
    <w:pPr>
      <w:ind w:left="1132" w:hanging="283"/>
      <w:contextualSpacing/>
    </w:pPr>
  </w:style>
  <w:style w:type="paragraph" w:styleId="List5">
    <w:name w:val="List 5"/>
    <w:basedOn w:val="Normal"/>
    <w:uiPriority w:val="99"/>
    <w:semiHidden/>
    <w:rsid w:val="003E5900"/>
    <w:pPr>
      <w:ind w:left="1415" w:hanging="283"/>
      <w:contextualSpacing/>
    </w:pPr>
  </w:style>
  <w:style w:type="paragraph" w:customStyle="1" w:styleId="ListAlphabet">
    <w:name w:val="List Alphabet"/>
    <w:basedOn w:val="Normal"/>
    <w:uiPriority w:val="3"/>
    <w:semiHidden/>
    <w:rsid w:val="003E5900"/>
    <w:pPr>
      <w:numPr>
        <w:numId w:val="5"/>
      </w:numPr>
    </w:pPr>
    <w:rPr>
      <w:szCs w:val="24"/>
    </w:rPr>
  </w:style>
  <w:style w:type="paragraph" w:customStyle="1" w:styleId="ListAlphabet2">
    <w:name w:val="List Alphabet 2"/>
    <w:basedOn w:val="Normal"/>
    <w:uiPriority w:val="3"/>
    <w:semiHidden/>
    <w:rsid w:val="003E5900"/>
    <w:pPr>
      <w:numPr>
        <w:ilvl w:val="1"/>
        <w:numId w:val="5"/>
      </w:numPr>
    </w:pPr>
    <w:rPr>
      <w:szCs w:val="24"/>
    </w:rPr>
  </w:style>
  <w:style w:type="paragraph" w:customStyle="1" w:styleId="ListAlphabet3">
    <w:name w:val="List Alphabet 3"/>
    <w:basedOn w:val="Normal"/>
    <w:uiPriority w:val="3"/>
    <w:semiHidden/>
    <w:rsid w:val="003E5900"/>
    <w:pPr>
      <w:numPr>
        <w:ilvl w:val="2"/>
        <w:numId w:val="5"/>
      </w:numPr>
    </w:pPr>
    <w:rPr>
      <w:szCs w:val="24"/>
    </w:rPr>
  </w:style>
  <w:style w:type="paragraph" w:styleId="ListBullet">
    <w:name w:val="List Bullet"/>
    <w:basedOn w:val="Normal"/>
    <w:uiPriority w:val="3"/>
    <w:semiHidden/>
    <w:qFormat/>
    <w:rsid w:val="003E5900"/>
    <w:rPr>
      <w:szCs w:val="24"/>
    </w:rPr>
  </w:style>
  <w:style w:type="paragraph" w:styleId="ListBullet2">
    <w:name w:val="List Bullet 2"/>
    <w:basedOn w:val="Normal"/>
    <w:uiPriority w:val="3"/>
    <w:semiHidden/>
    <w:rsid w:val="003E5900"/>
    <w:rPr>
      <w:szCs w:val="24"/>
    </w:rPr>
  </w:style>
  <w:style w:type="paragraph" w:styleId="ListBullet3">
    <w:name w:val="List Bullet 3"/>
    <w:basedOn w:val="Normal"/>
    <w:uiPriority w:val="3"/>
    <w:semiHidden/>
    <w:rsid w:val="003E5900"/>
    <w:rPr>
      <w:szCs w:val="24"/>
    </w:rPr>
  </w:style>
  <w:style w:type="paragraph" w:styleId="ListBullet4">
    <w:name w:val="List Bullet 4"/>
    <w:basedOn w:val="Normal"/>
    <w:uiPriority w:val="3"/>
    <w:semiHidden/>
    <w:rsid w:val="003E5900"/>
    <w:pPr>
      <w:numPr>
        <w:numId w:val="6"/>
      </w:numPr>
      <w:contextualSpacing/>
    </w:pPr>
  </w:style>
  <w:style w:type="paragraph" w:styleId="ListBullet5">
    <w:name w:val="List Bullet 5"/>
    <w:basedOn w:val="Normal"/>
    <w:uiPriority w:val="3"/>
    <w:semiHidden/>
    <w:rsid w:val="003E5900"/>
    <w:pPr>
      <w:numPr>
        <w:numId w:val="7"/>
      </w:numPr>
      <w:contextualSpacing/>
    </w:pPr>
  </w:style>
  <w:style w:type="paragraph" w:customStyle="1" w:styleId="ListBulletNoSpacing">
    <w:name w:val="List Bullet No Spacing"/>
    <w:basedOn w:val="ListBullet"/>
    <w:uiPriority w:val="3"/>
    <w:semiHidden/>
    <w:qFormat/>
    <w:rsid w:val="003E5900"/>
    <w:pPr>
      <w:numPr>
        <w:numId w:val="13"/>
      </w:numPr>
      <w:spacing w:after="0"/>
    </w:pPr>
  </w:style>
  <w:style w:type="paragraph" w:customStyle="1" w:styleId="ListBulletNoSpacing2">
    <w:name w:val="List Bullet No Spacing 2"/>
    <w:basedOn w:val="ListBullet2"/>
    <w:uiPriority w:val="3"/>
    <w:semiHidden/>
    <w:qFormat/>
    <w:rsid w:val="003E5900"/>
    <w:pPr>
      <w:numPr>
        <w:ilvl w:val="1"/>
        <w:numId w:val="13"/>
      </w:numPr>
      <w:spacing w:after="0"/>
    </w:pPr>
  </w:style>
  <w:style w:type="paragraph" w:customStyle="1" w:styleId="ListBulletNoSpacing3">
    <w:name w:val="List Bullet No Spacing 3"/>
    <w:basedOn w:val="ListBullet3"/>
    <w:uiPriority w:val="3"/>
    <w:semiHidden/>
    <w:qFormat/>
    <w:rsid w:val="003E5900"/>
    <w:pPr>
      <w:numPr>
        <w:ilvl w:val="2"/>
        <w:numId w:val="13"/>
      </w:numPr>
      <w:spacing w:after="0"/>
    </w:pPr>
  </w:style>
  <w:style w:type="paragraph" w:styleId="ListContinue">
    <w:name w:val="List Continue"/>
    <w:basedOn w:val="Normal"/>
    <w:uiPriority w:val="99"/>
    <w:semiHidden/>
    <w:rsid w:val="003E5900"/>
    <w:pPr>
      <w:spacing w:after="120"/>
      <w:ind w:left="283"/>
      <w:contextualSpacing/>
    </w:pPr>
  </w:style>
  <w:style w:type="paragraph" w:styleId="ListContinue2">
    <w:name w:val="List Continue 2"/>
    <w:basedOn w:val="Normal"/>
    <w:uiPriority w:val="99"/>
    <w:semiHidden/>
    <w:rsid w:val="003E5900"/>
    <w:pPr>
      <w:spacing w:after="120"/>
      <w:ind w:left="566"/>
      <w:contextualSpacing/>
    </w:pPr>
  </w:style>
  <w:style w:type="paragraph" w:styleId="ListContinue3">
    <w:name w:val="List Continue 3"/>
    <w:basedOn w:val="Normal"/>
    <w:uiPriority w:val="99"/>
    <w:semiHidden/>
    <w:rsid w:val="003E5900"/>
    <w:pPr>
      <w:spacing w:after="120"/>
      <w:ind w:left="849"/>
      <w:contextualSpacing/>
    </w:pPr>
  </w:style>
  <w:style w:type="paragraph" w:styleId="ListContinue4">
    <w:name w:val="List Continue 4"/>
    <w:basedOn w:val="Normal"/>
    <w:uiPriority w:val="99"/>
    <w:semiHidden/>
    <w:rsid w:val="003E5900"/>
    <w:pPr>
      <w:spacing w:after="120"/>
      <w:ind w:left="1132"/>
      <w:contextualSpacing/>
    </w:pPr>
  </w:style>
  <w:style w:type="paragraph" w:styleId="ListContinue5">
    <w:name w:val="List Continue 5"/>
    <w:basedOn w:val="Normal"/>
    <w:uiPriority w:val="99"/>
    <w:semiHidden/>
    <w:rsid w:val="003E5900"/>
    <w:pPr>
      <w:spacing w:after="120"/>
      <w:ind w:left="1415"/>
      <w:contextualSpacing/>
    </w:pPr>
  </w:style>
  <w:style w:type="paragraph" w:styleId="ListNumber">
    <w:name w:val="List Number"/>
    <w:basedOn w:val="Normal"/>
    <w:uiPriority w:val="3"/>
    <w:semiHidden/>
    <w:qFormat/>
    <w:rsid w:val="003E5900"/>
    <w:rPr>
      <w:szCs w:val="24"/>
    </w:rPr>
  </w:style>
  <w:style w:type="paragraph" w:styleId="ListNumber2">
    <w:name w:val="List Number 2"/>
    <w:basedOn w:val="Normal"/>
    <w:uiPriority w:val="3"/>
    <w:semiHidden/>
    <w:rsid w:val="003E5900"/>
    <w:rPr>
      <w:szCs w:val="24"/>
    </w:rPr>
  </w:style>
  <w:style w:type="paragraph" w:styleId="ListNumber3">
    <w:name w:val="List Number 3"/>
    <w:basedOn w:val="Normal"/>
    <w:uiPriority w:val="3"/>
    <w:semiHidden/>
    <w:rsid w:val="003E5900"/>
    <w:rPr>
      <w:szCs w:val="24"/>
    </w:rPr>
  </w:style>
  <w:style w:type="paragraph" w:styleId="ListNumber4">
    <w:name w:val="List Number 4"/>
    <w:basedOn w:val="Normal"/>
    <w:uiPriority w:val="3"/>
    <w:semiHidden/>
    <w:rsid w:val="003E5900"/>
    <w:pPr>
      <w:numPr>
        <w:numId w:val="8"/>
      </w:numPr>
      <w:contextualSpacing/>
    </w:pPr>
  </w:style>
  <w:style w:type="paragraph" w:styleId="ListNumber5">
    <w:name w:val="List Number 5"/>
    <w:basedOn w:val="Normal"/>
    <w:uiPriority w:val="3"/>
    <w:semiHidden/>
    <w:rsid w:val="003E5900"/>
    <w:pPr>
      <w:numPr>
        <w:numId w:val="9"/>
      </w:numPr>
      <w:contextualSpacing/>
    </w:pPr>
  </w:style>
  <w:style w:type="table" w:styleId="ListTable1Light">
    <w:name w:val="List Table 1 Light"/>
    <w:basedOn w:val="TableNormal"/>
    <w:uiPriority w:val="99"/>
    <w:rsid w:val="003E5900"/>
    <w:rPr>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99"/>
    <w:rsid w:val="003E5900"/>
    <w:rPr>
      <w:lang w:eastAsia="en-US"/>
    </w:rPr>
    <w:tblPr>
      <w:tblStyleRowBandSize w:val="1"/>
      <w:tblStyleColBandSize w:val="1"/>
    </w:tblPr>
    <w:tblStylePr w:type="firstRow">
      <w:rPr>
        <w:b/>
        <w:bCs/>
      </w:rPr>
      <w:tblPr/>
      <w:tcPr>
        <w:tcBorders>
          <w:bottom w:val="single" w:sz="4" w:space="0" w:color="AADDF0" w:themeColor="accent1" w:themeTint="99"/>
        </w:tcBorders>
      </w:tcPr>
    </w:tblStylePr>
    <w:tblStylePr w:type="lastRow">
      <w:rPr>
        <w:b/>
        <w:bCs/>
      </w:rPr>
      <w:tblPr/>
      <w:tcPr>
        <w:tcBorders>
          <w:top w:val="single" w:sz="4" w:space="0" w:color="AADDF0"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1Light-Accent2">
    <w:name w:val="List Table 1 Light Accent 2"/>
    <w:basedOn w:val="TableNormal"/>
    <w:uiPriority w:val="99"/>
    <w:rsid w:val="003E5900"/>
    <w:rPr>
      <w:lang w:eastAsia="en-US"/>
    </w:rPr>
    <w:tblPr>
      <w:tblStyleRowBandSize w:val="1"/>
      <w:tblStyleColBandSize w:val="1"/>
    </w:tblPr>
    <w:tblStylePr w:type="firstRow">
      <w:rPr>
        <w:b/>
        <w:bCs/>
      </w:rPr>
      <w:tblPr/>
      <w:tcPr>
        <w:tcBorders>
          <w:bottom w:val="single" w:sz="4" w:space="0" w:color="4953D3" w:themeColor="accent2" w:themeTint="99"/>
        </w:tcBorders>
      </w:tcPr>
    </w:tblStylePr>
    <w:tblStylePr w:type="lastRow">
      <w:rPr>
        <w:b/>
        <w:bCs/>
      </w:rPr>
      <w:tblPr/>
      <w:tcPr>
        <w:tcBorders>
          <w:top w:val="single" w:sz="4" w:space="0" w:color="4953D3" w:themeColor="accent2" w:themeTint="99"/>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1Light-Accent3">
    <w:name w:val="List Table 1 Light Accent 3"/>
    <w:basedOn w:val="TableNormal"/>
    <w:uiPriority w:val="99"/>
    <w:rsid w:val="003E5900"/>
    <w:rPr>
      <w:lang w:eastAsia="en-US"/>
    </w:rPr>
    <w:tblPr>
      <w:tblStyleRowBandSize w:val="1"/>
      <w:tblStyleColBandSize w:val="1"/>
    </w:tblPr>
    <w:tblStylePr w:type="firstRow">
      <w:rPr>
        <w:b/>
        <w:bCs/>
      </w:rPr>
      <w:tblPr/>
      <w:tcPr>
        <w:tcBorders>
          <w:bottom w:val="single" w:sz="4" w:space="0" w:color="339FFF" w:themeColor="accent3" w:themeTint="99"/>
        </w:tcBorders>
      </w:tcPr>
    </w:tblStylePr>
    <w:tblStylePr w:type="lastRow">
      <w:rPr>
        <w:b/>
        <w:bCs/>
      </w:rPr>
      <w:tblPr/>
      <w:tcPr>
        <w:tcBorders>
          <w:top w:val="sing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1Light-Accent4">
    <w:name w:val="List Table 1 Light Accent 4"/>
    <w:basedOn w:val="TableNormal"/>
    <w:uiPriority w:val="99"/>
    <w:rsid w:val="003E5900"/>
    <w:rPr>
      <w:lang w:eastAsia="en-US"/>
    </w:rPr>
    <w:tblPr>
      <w:tblStyleRowBandSize w:val="1"/>
      <w:tblStyleColBandSize w:val="1"/>
    </w:tblPr>
    <w:tblStylePr w:type="firstRow">
      <w:rPr>
        <w:b/>
        <w:bCs/>
      </w:rPr>
      <w:tblPr/>
      <w:tcPr>
        <w:tcBorders>
          <w:bottom w:val="single" w:sz="4" w:space="0" w:color="B66DCD" w:themeColor="accent4" w:themeTint="99"/>
        </w:tcBorders>
      </w:tcPr>
    </w:tblStylePr>
    <w:tblStylePr w:type="lastRow">
      <w:rPr>
        <w:b/>
        <w:bCs/>
      </w:rPr>
      <w:tblPr/>
      <w:tcPr>
        <w:tcBorders>
          <w:top w:val="single" w:sz="4" w:space="0" w:color="B66DCD" w:themeColor="accent4" w:themeTint="99"/>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1Light-Accent5">
    <w:name w:val="List Table 1 Light Accent 5"/>
    <w:basedOn w:val="TableNormal"/>
    <w:uiPriority w:val="99"/>
    <w:rsid w:val="003E5900"/>
    <w:rPr>
      <w:lang w:eastAsia="en-US"/>
    </w:rPr>
    <w:tblPr>
      <w:tblStyleRowBandSize w:val="1"/>
      <w:tblStyleColBandSize w:val="1"/>
    </w:tblPr>
    <w:tblStylePr w:type="firstRow">
      <w:rPr>
        <w:b/>
        <w:bCs/>
      </w:rPr>
      <w:tblPr/>
      <w:tcPr>
        <w:tcBorders>
          <w:bottom w:val="single" w:sz="4" w:space="0" w:color="FFDD8E" w:themeColor="accent5" w:themeTint="99"/>
        </w:tcBorders>
      </w:tcPr>
    </w:tblStylePr>
    <w:tblStylePr w:type="lastRow">
      <w:rPr>
        <w:b/>
        <w:bCs/>
      </w:rPr>
      <w:tblPr/>
      <w:tcPr>
        <w:tcBorders>
          <w:top w:val="single" w:sz="4" w:space="0" w:color="FFDD8E" w:themeColor="accent5" w:themeTint="99"/>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1Light-Accent6">
    <w:name w:val="List Table 1 Light Accent 6"/>
    <w:basedOn w:val="TableNormal"/>
    <w:uiPriority w:val="99"/>
    <w:rsid w:val="003E5900"/>
    <w:rPr>
      <w:lang w:eastAsia="en-US"/>
    </w:rPr>
    <w:tblPr>
      <w:tblStyleRowBandSize w:val="1"/>
      <w:tblStyleColBandSize w:val="1"/>
    </w:tblPr>
    <w:tblStylePr w:type="firstRow">
      <w:rPr>
        <w:b/>
        <w:bCs/>
      </w:rPr>
      <w:tblPr/>
      <w:tcPr>
        <w:tcBorders>
          <w:bottom w:val="single" w:sz="4" w:space="0" w:color="36FFCF" w:themeColor="accent6" w:themeTint="99"/>
        </w:tcBorders>
      </w:tcPr>
    </w:tblStylePr>
    <w:tblStylePr w:type="lastRow">
      <w:rPr>
        <w:b/>
        <w:bCs/>
      </w:rPr>
      <w:tblPr/>
      <w:tcPr>
        <w:tcBorders>
          <w:top w:val="single" w:sz="4" w:space="0" w:color="36FFCF" w:themeColor="accent6" w:themeTint="99"/>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2">
    <w:name w:val="List Table 2"/>
    <w:basedOn w:val="TableNormal"/>
    <w:uiPriority w:val="99"/>
    <w:rsid w:val="003E5900"/>
    <w:rPr>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99"/>
    <w:rsid w:val="003E5900"/>
    <w:rPr>
      <w:lang w:eastAsia="en-US"/>
    </w:rPr>
    <w:tblPr>
      <w:tblStyleRowBandSize w:val="1"/>
      <w:tblStyleColBandSize w:val="1"/>
      <w:tblBorders>
        <w:top w:val="single" w:sz="4" w:space="0" w:color="AADDF0" w:themeColor="accent1" w:themeTint="99"/>
        <w:bottom w:val="single" w:sz="4" w:space="0" w:color="AADDF0" w:themeColor="accent1" w:themeTint="99"/>
        <w:insideH w:val="single" w:sz="4" w:space="0" w:color="AADDF0"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2-Accent2">
    <w:name w:val="List Table 2 Accent 2"/>
    <w:basedOn w:val="TableNormal"/>
    <w:uiPriority w:val="99"/>
    <w:rsid w:val="003E5900"/>
    <w:rPr>
      <w:lang w:eastAsia="en-US"/>
    </w:rPr>
    <w:tblPr>
      <w:tblStyleRowBandSize w:val="1"/>
      <w:tblStyleColBandSize w:val="1"/>
      <w:tblBorders>
        <w:top w:val="single" w:sz="4" w:space="0" w:color="4953D3" w:themeColor="accent2" w:themeTint="99"/>
        <w:bottom w:val="single" w:sz="4" w:space="0" w:color="4953D3" w:themeColor="accent2" w:themeTint="99"/>
        <w:insideH w:val="single" w:sz="4" w:space="0" w:color="4953D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2-Accent3">
    <w:name w:val="List Table 2 Accent 3"/>
    <w:basedOn w:val="TableNormal"/>
    <w:uiPriority w:val="99"/>
    <w:rsid w:val="003E5900"/>
    <w:rPr>
      <w:lang w:eastAsia="en-US"/>
    </w:rPr>
    <w:tblPr>
      <w:tblStyleRowBandSize w:val="1"/>
      <w:tblStyleColBandSize w:val="1"/>
      <w:tblBorders>
        <w:top w:val="single" w:sz="4" w:space="0" w:color="339FFF" w:themeColor="accent3" w:themeTint="99"/>
        <w:bottom w:val="single" w:sz="4" w:space="0" w:color="339FFF" w:themeColor="accent3" w:themeTint="99"/>
        <w:insideH w:val="single" w:sz="4" w:space="0" w:color="339F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2-Accent4">
    <w:name w:val="List Table 2 Accent 4"/>
    <w:basedOn w:val="TableNormal"/>
    <w:uiPriority w:val="99"/>
    <w:rsid w:val="003E5900"/>
    <w:rPr>
      <w:lang w:eastAsia="en-US"/>
    </w:rPr>
    <w:tblPr>
      <w:tblStyleRowBandSize w:val="1"/>
      <w:tblStyleColBandSize w:val="1"/>
      <w:tblBorders>
        <w:top w:val="single" w:sz="4" w:space="0" w:color="B66DCD" w:themeColor="accent4" w:themeTint="99"/>
        <w:bottom w:val="single" w:sz="4" w:space="0" w:color="B66DCD" w:themeColor="accent4" w:themeTint="99"/>
        <w:insideH w:val="single" w:sz="4" w:space="0" w:color="B66DCD"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2-Accent5">
    <w:name w:val="List Table 2 Accent 5"/>
    <w:basedOn w:val="TableNormal"/>
    <w:uiPriority w:val="99"/>
    <w:rsid w:val="003E5900"/>
    <w:rPr>
      <w:lang w:eastAsia="en-US"/>
    </w:rPr>
    <w:tblPr>
      <w:tblStyleRowBandSize w:val="1"/>
      <w:tblStyleColBandSize w:val="1"/>
      <w:tblBorders>
        <w:top w:val="single" w:sz="4" w:space="0" w:color="FFDD8E" w:themeColor="accent5" w:themeTint="99"/>
        <w:bottom w:val="single" w:sz="4" w:space="0" w:color="FFDD8E" w:themeColor="accent5" w:themeTint="99"/>
        <w:insideH w:val="single" w:sz="4" w:space="0" w:color="FFDD8E"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2-Accent6">
    <w:name w:val="List Table 2 Accent 6"/>
    <w:basedOn w:val="TableNormal"/>
    <w:uiPriority w:val="99"/>
    <w:rsid w:val="003E5900"/>
    <w:rPr>
      <w:lang w:eastAsia="en-US"/>
    </w:rPr>
    <w:tblPr>
      <w:tblStyleRowBandSize w:val="1"/>
      <w:tblStyleColBandSize w:val="1"/>
      <w:tblBorders>
        <w:top w:val="single" w:sz="4" w:space="0" w:color="36FFCF" w:themeColor="accent6" w:themeTint="99"/>
        <w:bottom w:val="single" w:sz="4" w:space="0" w:color="36FFCF" w:themeColor="accent6" w:themeTint="99"/>
        <w:insideH w:val="single" w:sz="4" w:space="0" w:color="36FFC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3">
    <w:name w:val="List Table 3"/>
    <w:basedOn w:val="TableNormal"/>
    <w:uiPriority w:val="99"/>
    <w:rsid w:val="003E5900"/>
    <w:rPr>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99"/>
    <w:rsid w:val="003E5900"/>
    <w:rPr>
      <w:lang w:eastAsia="en-US"/>
    </w:rPr>
    <w:tblPr>
      <w:tblStyleRowBandSize w:val="1"/>
      <w:tblStyleColBandSize w:val="1"/>
      <w:tblBorders>
        <w:top w:val="single" w:sz="4" w:space="0" w:color="72C7E7" w:themeColor="accent1"/>
        <w:left w:val="single" w:sz="4" w:space="0" w:color="72C7E7" w:themeColor="accent1"/>
        <w:bottom w:val="single" w:sz="4" w:space="0" w:color="72C7E7" w:themeColor="accent1"/>
        <w:right w:val="single" w:sz="4" w:space="0" w:color="72C7E7" w:themeColor="accent1"/>
      </w:tblBorders>
    </w:tblPr>
    <w:tblStylePr w:type="firstRow">
      <w:rPr>
        <w:b/>
        <w:bCs/>
        <w:color w:val="FFFFFF" w:themeColor="background1"/>
      </w:rPr>
      <w:tblPr/>
      <w:tcPr>
        <w:shd w:val="clear" w:color="auto" w:fill="72C7E7" w:themeFill="accent1"/>
      </w:tcPr>
    </w:tblStylePr>
    <w:tblStylePr w:type="lastRow">
      <w:rPr>
        <w:b/>
        <w:bCs/>
      </w:rPr>
      <w:tblPr/>
      <w:tcPr>
        <w:tcBorders>
          <w:top w:val="double" w:sz="4" w:space="0" w:color="72C7E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2C7E7" w:themeColor="accent1"/>
          <w:right w:val="single" w:sz="4" w:space="0" w:color="72C7E7" w:themeColor="accent1"/>
        </w:tcBorders>
      </w:tcPr>
    </w:tblStylePr>
    <w:tblStylePr w:type="band1Horz">
      <w:tblPr/>
      <w:tcPr>
        <w:tcBorders>
          <w:top w:val="single" w:sz="4" w:space="0" w:color="72C7E7" w:themeColor="accent1"/>
          <w:bottom w:val="single" w:sz="4" w:space="0" w:color="72C7E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2C7E7" w:themeColor="accent1"/>
          <w:left w:val="nil"/>
        </w:tcBorders>
      </w:tcPr>
    </w:tblStylePr>
    <w:tblStylePr w:type="swCell">
      <w:tblPr/>
      <w:tcPr>
        <w:tcBorders>
          <w:top w:val="double" w:sz="4" w:space="0" w:color="72C7E7" w:themeColor="accent1"/>
          <w:right w:val="nil"/>
        </w:tcBorders>
      </w:tcPr>
    </w:tblStylePr>
  </w:style>
  <w:style w:type="table" w:styleId="ListTable3-Accent2">
    <w:name w:val="List Table 3 Accent 2"/>
    <w:basedOn w:val="TableNormal"/>
    <w:uiPriority w:val="99"/>
    <w:rsid w:val="003E5900"/>
    <w:rPr>
      <w:lang w:eastAsia="en-US"/>
    </w:rPr>
    <w:tblPr>
      <w:tblStyleRowBandSize w:val="1"/>
      <w:tblStyleColBandSize w:val="1"/>
      <w:tblBorders>
        <w:top w:val="single" w:sz="4" w:space="0" w:color="1A206D" w:themeColor="accent2"/>
        <w:left w:val="single" w:sz="4" w:space="0" w:color="1A206D" w:themeColor="accent2"/>
        <w:bottom w:val="single" w:sz="4" w:space="0" w:color="1A206D" w:themeColor="accent2"/>
        <w:right w:val="single" w:sz="4" w:space="0" w:color="1A206D" w:themeColor="accent2"/>
      </w:tblBorders>
    </w:tblPr>
    <w:tblStylePr w:type="firstRow">
      <w:rPr>
        <w:b/>
        <w:bCs/>
        <w:color w:val="FFFFFF" w:themeColor="background1"/>
      </w:rPr>
      <w:tblPr/>
      <w:tcPr>
        <w:shd w:val="clear" w:color="auto" w:fill="1A206D" w:themeFill="accent2"/>
      </w:tcPr>
    </w:tblStylePr>
    <w:tblStylePr w:type="lastRow">
      <w:rPr>
        <w:b/>
        <w:bCs/>
      </w:rPr>
      <w:tblPr/>
      <w:tcPr>
        <w:tcBorders>
          <w:top w:val="double" w:sz="4" w:space="0" w:color="1A206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206D" w:themeColor="accent2"/>
          <w:right w:val="single" w:sz="4" w:space="0" w:color="1A206D" w:themeColor="accent2"/>
        </w:tcBorders>
      </w:tcPr>
    </w:tblStylePr>
    <w:tblStylePr w:type="band1Horz">
      <w:tblPr/>
      <w:tcPr>
        <w:tcBorders>
          <w:top w:val="single" w:sz="4" w:space="0" w:color="1A206D" w:themeColor="accent2"/>
          <w:bottom w:val="single" w:sz="4" w:space="0" w:color="1A206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206D" w:themeColor="accent2"/>
          <w:left w:val="nil"/>
        </w:tcBorders>
      </w:tcPr>
    </w:tblStylePr>
    <w:tblStylePr w:type="swCell">
      <w:tblPr/>
      <w:tcPr>
        <w:tcBorders>
          <w:top w:val="double" w:sz="4" w:space="0" w:color="1A206D" w:themeColor="accent2"/>
          <w:right w:val="nil"/>
        </w:tcBorders>
      </w:tcPr>
    </w:tblStylePr>
  </w:style>
  <w:style w:type="table" w:styleId="ListTable3-Accent3">
    <w:name w:val="List Table 3 Accent 3"/>
    <w:basedOn w:val="TableNormal"/>
    <w:uiPriority w:val="99"/>
    <w:rsid w:val="003E5900"/>
    <w:rPr>
      <w:lang w:eastAsia="en-US"/>
    </w:rPr>
    <w:tblPr>
      <w:tblStyleRowBandSize w:val="1"/>
      <w:tblStyleColBandSize w:val="1"/>
      <w:tblBorders>
        <w:top w:val="single" w:sz="4" w:space="0" w:color="005AAA" w:themeColor="accent3"/>
        <w:left w:val="single" w:sz="4" w:space="0" w:color="005AAA" w:themeColor="accent3"/>
        <w:bottom w:val="single" w:sz="4" w:space="0" w:color="005AAA" w:themeColor="accent3"/>
        <w:right w:val="single" w:sz="4" w:space="0" w:color="005AAA" w:themeColor="accent3"/>
      </w:tblBorders>
    </w:tblPr>
    <w:tblStylePr w:type="firstRow">
      <w:rPr>
        <w:b/>
        <w:bCs/>
        <w:color w:val="FFFFFF" w:themeColor="background1"/>
      </w:rPr>
      <w:tblPr/>
      <w:tcPr>
        <w:shd w:val="clear" w:color="auto" w:fill="005AAA" w:themeFill="accent3"/>
      </w:tcPr>
    </w:tblStylePr>
    <w:tblStylePr w:type="lastRow">
      <w:rPr>
        <w:b/>
        <w:bCs/>
      </w:rPr>
      <w:tblPr/>
      <w:tcPr>
        <w:tcBorders>
          <w:top w:val="double" w:sz="4" w:space="0" w:color="005AAA"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AAA" w:themeColor="accent3"/>
          <w:right w:val="single" w:sz="4" w:space="0" w:color="005AAA" w:themeColor="accent3"/>
        </w:tcBorders>
      </w:tcPr>
    </w:tblStylePr>
    <w:tblStylePr w:type="band1Horz">
      <w:tblPr/>
      <w:tcPr>
        <w:tcBorders>
          <w:top w:val="single" w:sz="4" w:space="0" w:color="005AAA" w:themeColor="accent3"/>
          <w:bottom w:val="single" w:sz="4" w:space="0" w:color="005AAA"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AAA" w:themeColor="accent3"/>
          <w:left w:val="nil"/>
        </w:tcBorders>
      </w:tcPr>
    </w:tblStylePr>
    <w:tblStylePr w:type="swCell">
      <w:tblPr/>
      <w:tcPr>
        <w:tcBorders>
          <w:top w:val="double" w:sz="4" w:space="0" w:color="005AAA" w:themeColor="accent3"/>
          <w:right w:val="nil"/>
        </w:tcBorders>
      </w:tcPr>
    </w:tblStylePr>
  </w:style>
  <w:style w:type="table" w:styleId="ListTable3-Accent4">
    <w:name w:val="List Table 3 Accent 4"/>
    <w:basedOn w:val="TableNormal"/>
    <w:uiPriority w:val="99"/>
    <w:rsid w:val="003E5900"/>
    <w:rPr>
      <w:lang w:eastAsia="en-US"/>
    </w:rPr>
    <w:tblPr>
      <w:tblStyleRowBandSize w:val="1"/>
      <w:tblStyleColBandSize w:val="1"/>
      <w:tblBorders>
        <w:top w:val="single" w:sz="4" w:space="0" w:color="742F8A" w:themeColor="accent4"/>
        <w:left w:val="single" w:sz="4" w:space="0" w:color="742F8A" w:themeColor="accent4"/>
        <w:bottom w:val="single" w:sz="4" w:space="0" w:color="742F8A" w:themeColor="accent4"/>
        <w:right w:val="single" w:sz="4" w:space="0" w:color="742F8A" w:themeColor="accent4"/>
      </w:tblBorders>
    </w:tblPr>
    <w:tblStylePr w:type="firstRow">
      <w:rPr>
        <w:b/>
        <w:bCs/>
        <w:color w:val="FFFFFF" w:themeColor="background1"/>
      </w:rPr>
      <w:tblPr/>
      <w:tcPr>
        <w:shd w:val="clear" w:color="auto" w:fill="742F8A" w:themeFill="accent4"/>
      </w:tcPr>
    </w:tblStylePr>
    <w:tblStylePr w:type="lastRow">
      <w:rPr>
        <w:b/>
        <w:bCs/>
      </w:rPr>
      <w:tblPr/>
      <w:tcPr>
        <w:tcBorders>
          <w:top w:val="double" w:sz="4" w:space="0" w:color="742F8A"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42F8A" w:themeColor="accent4"/>
          <w:right w:val="single" w:sz="4" w:space="0" w:color="742F8A" w:themeColor="accent4"/>
        </w:tcBorders>
      </w:tcPr>
    </w:tblStylePr>
    <w:tblStylePr w:type="band1Horz">
      <w:tblPr/>
      <w:tcPr>
        <w:tcBorders>
          <w:top w:val="single" w:sz="4" w:space="0" w:color="742F8A" w:themeColor="accent4"/>
          <w:bottom w:val="single" w:sz="4" w:space="0" w:color="742F8A"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42F8A" w:themeColor="accent4"/>
          <w:left w:val="nil"/>
        </w:tcBorders>
      </w:tcPr>
    </w:tblStylePr>
    <w:tblStylePr w:type="swCell">
      <w:tblPr/>
      <w:tcPr>
        <w:tcBorders>
          <w:top w:val="double" w:sz="4" w:space="0" w:color="742F8A" w:themeColor="accent4"/>
          <w:right w:val="nil"/>
        </w:tcBorders>
      </w:tcPr>
    </w:tblStylePr>
  </w:style>
  <w:style w:type="table" w:styleId="ListTable3-Accent5">
    <w:name w:val="List Table 3 Accent 5"/>
    <w:basedOn w:val="TableNormal"/>
    <w:uiPriority w:val="99"/>
    <w:rsid w:val="003E5900"/>
    <w:rPr>
      <w:lang w:eastAsia="en-US"/>
    </w:rPr>
    <w:tblPr>
      <w:tblStyleRowBandSize w:val="1"/>
      <w:tblStyleColBandSize w:val="1"/>
      <w:tblBorders>
        <w:top w:val="single" w:sz="4" w:space="0" w:color="FFC844" w:themeColor="accent5"/>
        <w:left w:val="single" w:sz="4" w:space="0" w:color="FFC844" w:themeColor="accent5"/>
        <w:bottom w:val="single" w:sz="4" w:space="0" w:color="FFC844" w:themeColor="accent5"/>
        <w:right w:val="single" w:sz="4" w:space="0" w:color="FFC844" w:themeColor="accent5"/>
      </w:tblBorders>
    </w:tblPr>
    <w:tblStylePr w:type="firstRow">
      <w:rPr>
        <w:b/>
        <w:bCs/>
        <w:color w:val="FFFFFF" w:themeColor="background1"/>
      </w:rPr>
      <w:tblPr/>
      <w:tcPr>
        <w:shd w:val="clear" w:color="auto" w:fill="FFC844" w:themeFill="accent5"/>
      </w:tcPr>
    </w:tblStylePr>
    <w:tblStylePr w:type="lastRow">
      <w:rPr>
        <w:b/>
        <w:bCs/>
      </w:rPr>
      <w:tblPr/>
      <w:tcPr>
        <w:tcBorders>
          <w:top w:val="double" w:sz="4" w:space="0" w:color="FFC844"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844" w:themeColor="accent5"/>
          <w:right w:val="single" w:sz="4" w:space="0" w:color="FFC844" w:themeColor="accent5"/>
        </w:tcBorders>
      </w:tcPr>
    </w:tblStylePr>
    <w:tblStylePr w:type="band1Horz">
      <w:tblPr/>
      <w:tcPr>
        <w:tcBorders>
          <w:top w:val="single" w:sz="4" w:space="0" w:color="FFC844" w:themeColor="accent5"/>
          <w:bottom w:val="single" w:sz="4" w:space="0" w:color="FFC844"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844" w:themeColor="accent5"/>
          <w:left w:val="nil"/>
        </w:tcBorders>
      </w:tcPr>
    </w:tblStylePr>
    <w:tblStylePr w:type="swCell">
      <w:tblPr/>
      <w:tcPr>
        <w:tcBorders>
          <w:top w:val="double" w:sz="4" w:space="0" w:color="FFC844" w:themeColor="accent5"/>
          <w:right w:val="nil"/>
        </w:tcBorders>
      </w:tcPr>
    </w:tblStylePr>
  </w:style>
  <w:style w:type="table" w:styleId="ListTable3-Accent6">
    <w:name w:val="List Table 3 Accent 6"/>
    <w:basedOn w:val="TableNormal"/>
    <w:uiPriority w:val="99"/>
    <w:rsid w:val="003E5900"/>
    <w:rPr>
      <w:lang w:eastAsia="en-US"/>
    </w:rPr>
    <w:tblPr>
      <w:tblStyleRowBandSize w:val="1"/>
      <w:tblStyleColBandSize w:val="1"/>
      <w:tblBorders>
        <w:top w:val="single" w:sz="4" w:space="0" w:color="00AF86" w:themeColor="accent6"/>
        <w:left w:val="single" w:sz="4" w:space="0" w:color="00AF86" w:themeColor="accent6"/>
        <w:bottom w:val="single" w:sz="4" w:space="0" w:color="00AF86" w:themeColor="accent6"/>
        <w:right w:val="single" w:sz="4" w:space="0" w:color="00AF86" w:themeColor="accent6"/>
      </w:tblBorders>
    </w:tblPr>
    <w:tblStylePr w:type="firstRow">
      <w:rPr>
        <w:b/>
        <w:bCs/>
        <w:color w:val="FFFFFF" w:themeColor="background1"/>
      </w:rPr>
      <w:tblPr/>
      <w:tcPr>
        <w:shd w:val="clear" w:color="auto" w:fill="00AF86" w:themeFill="accent6"/>
      </w:tcPr>
    </w:tblStylePr>
    <w:tblStylePr w:type="lastRow">
      <w:rPr>
        <w:b/>
        <w:bCs/>
      </w:rPr>
      <w:tblPr/>
      <w:tcPr>
        <w:tcBorders>
          <w:top w:val="double" w:sz="4" w:space="0" w:color="00AF8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AF86" w:themeColor="accent6"/>
          <w:right w:val="single" w:sz="4" w:space="0" w:color="00AF86" w:themeColor="accent6"/>
        </w:tcBorders>
      </w:tcPr>
    </w:tblStylePr>
    <w:tblStylePr w:type="band1Horz">
      <w:tblPr/>
      <w:tcPr>
        <w:tcBorders>
          <w:top w:val="single" w:sz="4" w:space="0" w:color="00AF86" w:themeColor="accent6"/>
          <w:bottom w:val="single" w:sz="4" w:space="0" w:color="00AF8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AF86" w:themeColor="accent6"/>
          <w:left w:val="nil"/>
        </w:tcBorders>
      </w:tcPr>
    </w:tblStylePr>
    <w:tblStylePr w:type="swCell">
      <w:tblPr/>
      <w:tcPr>
        <w:tcBorders>
          <w:top w:val="double" w:sz="4" w:space="0" w:color="00AF86" w:themeColor="accent6"/>
          <w:right w:val="nil"/>
        </w:tcBorders>
      </w:tcPr>
    </w:tblStylePr>
  </w:style>
  <w:style w:type="table" w:styleId="ListTable4">
    <w:name w:val="List Table 4"/>
    <w:basedOn w:val="TableNormal"/>
    <w:uiPriority w:val="99"/>
    <w:rsid w:val="003E5900"/>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99"/>
    <w:rsid w:val="003E5900"/>
    <w:rPr>
      <w:lang w:eastAsia="en-US"/>
    </w:rPr>
    <w:tblPr>
      <w:tblStyleRowBandSize w:val="1"/>
      <w:tblStyleColBandSize w:val="1"/>
      <w:tblBorders>
        <w:top w:val="single" w:sz="4" w:space="0" w:color="AADDF0" w:themeColor="accent1" w:themeTint="99"/>
        <w:left w:val="single" w:sz="4" w:space="0" w:color="AADDF0" w:themeColor="accent1" w:themeTint="99"/>
        <w:bottom w:val="single" w:sz="4" w:space="0" w:color="AADDF0" w:themeColor="accent1" w:themeTint="99"/>
        <w:right w:val="single" w:sz="4" w:space="0" w:color="AADDF0" w:themeColor="accent1" w:themeTint="99"/>
        <w:insideH w:val="single" w:sz="4" w:space="0" w:color="AADDF0" w:themeColor="accent1" w:themeTint="99"/>
      </w:tblBorders>
    </w:tblPr>
    <w:tblStylePr w:type="firstRow">
      <w:rPr>
        <w:b/>
        <w:bCs/>
        <w:color w:val="FFFFFF" w:themeColor="background1"/>
      </w:rPr>
      <w:tblPr/>
      <w:tcPr>
        <w:tcBorders>
          <w:top w:val="single" w:sz="4" w:space="0" w:color="72C7E7" w:themeColor="accent1"/>
          <w:left w:val="single" w:sz="4" w:space="0" w:color="72C7E7" w:themeColor="accent1"/>
          <w:bottom w:val="single" w:sz="4" w:space="0" w:color="72C7E7" w:themeColor="accent1"/>
          <w:right w:val="single" w:sz="4" w:space="0" w:color="72C7E7" w:themeColor="accent1"/>
          <w:insideH w:val="nil"/>
        </w:tcBorders>
        <w:shd w:val="clear" w:color="auto" w:fill="72C7E7" w:themeFill="accent1"/>
      </w:tcPr>
    </w:tblStylePr>
    <w:tblStylePr w:type="lastRow">
      <w:rPr>
        <w:b/>
        <w:bCs/>
      </w:rPr>
      <w:tblPr/>
      <w:tcPr>
        <w:tcBorders>
          <w:top w:val="double" w:sz="4" w:space="0" w:color="AADDF0" w:themeColor="accent1" w:themeTint="99"/>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4-Accent2">
    <w:name w:val="List Table 4 Accent 2"/>
    <w:basedOn w:val="TableNormal"/>
    <w:uiPriority w:val="99"/>
    <w:rsid w:val="003E5900"/>
    <w:rPr>
      <w:lang w:eastAsia="en-US"/>
    </w:rPr>
    <w:tblPr>
      <w:tblStyleRowBandSize w:val="1"/>
      <w:tblStyleColBandSize w:val="1"/>
      <w:tblBorders>
        <w:top w:val="single" w:sz="4" w:space="0" w:color="4953D3" w:themeColor="accent2" w:themeTint="99"/>
        <w:left w:val="single" w:sz="4" w:space="0" w:color="4953D3" w:themeColor="accent2" w:themeTint="99"/>
        <w:bottom w:val="single" w:sz="4" w:space="0" w:color="4953D3" w:themeColor="accent2" w:themeTint="99"/>
        <w:right w:val="single" w:sz="4" w:space="0" w:color="4953D3" w:themeColor="accent2" w:themeTint="99"/>
        <w:insideH w:val="single" w:sz="4" w:space="0" w:color="4953D3" w:themeColor="accent2" w:themeTint="99"/>
      </w:tblBorders>
    </w:tblPr>
    <w:tblStylePr w:type="firstRow">
      <w:rPr>
        <w:b/>
        <w:bCs/>
        <w:color w:val="FFFFFF" w:themeColor="background1"/>
      </w:rPr>
      <w:tblPr/>
      <w:tcPr>
        <w:tcBorders>
          <w:top w:val="single" w:sz="4" w:space="0" w:color="1A206D" w:themeColor="accent2"/>
          <w:left w:val="single" w:sz="4" w:space="0" w:color="1A206D" w:themeColor="accent2"/>
          <w:bottom w:val="single" w:sz="4" w:space="0" w:color="1A206D" w:themeColor="accent2"/>
          <w:right w:val="single" w:sz="4" w:space="0" w:color="1A206D" w:themeColor="accent2"/>
          <w:insideH w:val="nil"/>
        </w:tcBorders>
        <w:shd w:val="clear" w:color="auto" w:fill="1A206D" w:themeFill="accent2"/>
      </w:tcPr>
    </w:tblStylePr>
    <w:tblStylePr w:type="lastRow">
      <w:rPr>
        <w:b/>
        <w:bCs/>
      </w:rPr>
      <w:tblPr/>
      <w:tcPr>
        <w:tcBorders>
          <w:top w:val="double" w:sz="4" w:space="0" w:color="4953D3" w:themeColor="accent2" w:themeTint="99"/>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4-Accent3">
    <w:name w:val="List Table 4 Accent 3"/>
    <w:basedOn w:val="TableNormal"/>
    <w:uiPriority w:val="99"/>
    <w:rsid w:val="003E5900"/>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tcBorders>
        <w:shd w:val="clear" w:color="auto" w:fill="005AAA" w:themeFill="accent3"/>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4-Accent4">
    <w:name w:val="List Table 4 Accent 4"/>
    <w:basedOn w:val="TableNormal"/>
    <w:uiPriority w:val="99"/>
    <w:rsid w:val="003E5900"/>
    <w:rPr>
      <w:lang w:eastAsia="en-US"/>
    </w:rPr>
    <w:tblPr>
      <w:tblStyleRowBandSize w:val="1"/>
      <w:tblStyleColBandSize w:val="1"/>
      <w:tblBorders>
        <w:top w:val="single" w:sz="4" w:space="0" w:color="B66DCD" w:themeColor="accent4" w:themeTint="99"/>
        <w:left w:val="single" w:sz="4" w:space="0" w:color="B66DCD" w:themeColor="accent4" w:themeTint="99"/>
        <w:bottom w:val="single" w:sz="4" w:space="0" w:color="B66DCD" w:themeColor="accent4" w:themeTint="99"/>
        <w:right w:val="single" w:sz="4" w:space="0" w:color="B66DCD" w:themeColor="accent4" w:themeTint="99"/>
        <w:insideH w:val="single" w:sz="4" w:space="0" w:color="B66DCD" w:themeColor="accent4" w:themeTint="99"/>
      </w:tblBorders>
    </w:tblPr>
    <w:tblStylePr w:type="firstRow">
      <w:rPr>
        <w:b/>
        <w:bCs/>
        <w:color w:val="FFFFFF" w:themeColor="background1"/>
      </w:rPr>
      <w:tblPr/>
      <w:tcPr>
        <w:tcBorders>
          <w:top w:val="single" w:sz="4" w:space="0" w:color="742F8A" w:themeColor="accent4"/>
          <w:left w:val="single" w:sz="4" w:space="0" w:color="742F8A" w:themeColor="accent4"/>
          <w:bottom w:val="single" w:sz="4" w:space="0" w:color="742F8A" w:themeColor="accent4"/>
          <w:right w:val="single" w:sz="4" w:space="0" w:color="742F8A" w:themeColor="accent4"/>
          <w:insideH w:val="nil"/>
        </w:tcBorders>
        <w:shd w:val="clear" w:color="auto" w:fill="742F8A" w:themeFill="accent4"/>
      </w:tcPr>
    </w:tblStylePr>
    <w:tblStylePr w:type="lastRow">
      <w:rPr>
        <w:b/>
        <w:bCs/>
      </w:rPr>
      <w:tblPr/>
      <w:tcPr>
        <w:tcBorders>
          <w:top w:val="double" w:sz="4" w:space="0" w:color="B66DCD" w:themeColor="accent4" w:themeTint="99"/>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4-Accent5">
    <w:name w:val="List Table 4 Accent 5"/>
    <w:basedOn w:val="TableNormal"/>
    <w:uiPriority w:val="99"/>
    <w:rsid w:val="003E5900"/>
    <w:rPr>
      <w:lang w:eastAsia="en-US"/>
    </w:rPr>
    <w:tblPr>
      <w:tblStyleRowBandSize w:val="1"/>
      <w:tblStyleColBandSize w:val="1"/>
      <w:tblBorders>
        <w:top w:val="single" w:sz="4" w:space="0" w:color="FFDD8E" w:themeColor="accent5" w:themeTint="99"/>
        <w:left w:val="single" w:sz="4" w:space="0" w:color="FFDD8E" w:themeColor="accent5" w:themeTint="99"/>
        <w:bottom w:val="single" w:sz="4" w:space="0" w:color="FFDD8E" w:themeColor="accent5" w:themeTint="99"/>
        <w:right w:val="single" w:sz="4" w:space="0" w:color="FFDD8E" w:themeColor="accent5" w:themeTint="99"/>
        <w:insideH w:val="single" w:sz="4" w:space="0" w:color="FFDD8E" w:themeColor="accent5" w:themeTint="99"/>
      </w:tblBorders>
    </w:tblPr>
    <w:tblStylePr w:type="firstRow">
      <w:rPr>
        <w:b/>
        <w:bCs/>
        <w:color w:val="FFFFFF" w:themeColor="background1"/>
      </w:rPr>
      <w:tblPr/>
      <w:tcPr>
        <w:tcBorders>
          <w:top w:val="single" w:sz="4" w:space="0" w:color="FFC844" w:themeColor="accent5"/>
          <w:left w:val="single" w:sz="4" w:space="0" w:color="FFC844" w:themeColor="accent5"/>
          <w:bottom w:val="single" w:sz="4" w:space="0" w:color="FFC844" w:themeColor="accent5"/>
          <w:right w:val="single" w:sz="4" w:space="0" w:color="FFC844" w:themeColor="accent5"/>
          <w:insideH w:val="nil"/>
        </w:tcBorders>
        <w:shd w:val="clear" w:color="auto" w:fill="FFC844" w:themeFill="accent5"/>
      </w:tcPr>
    </w:tblStylePr>
    <w:tblStylePr w:type="lastRow">
      <w:rPr>
        <w:b/>
        <w:bCs/>
      </w:rPr>
      <w:tblPr/>
      <w:tcPr>
        <w:tcBorders>
          <w:top w:val="double" w:sz="4" w:space="0" w:color="FFDD8E" w:themeColor="accent5" w:themeTint="99"/>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4-Accent6">
    <w:name w:val="List Table 4 Accent 6"/>
    <w:basedOn w:val="TableNormal"/>
    <w:uiPriority w:val="99"/>
    <w:rsid w:val="003E5900"/>
    <w:rPr>
      <w:lang w:eastAsia="en-US"/>
    </w:rPr>
    <w:tblPr>
      <w:tblStyleRowBandSize w:val="1"/>
      <w:tblStyleColBandSize w:val="1"/>
      <w:tblBorders>
        <w:top w:val="single" w:sz="4" w:space="0" w:color="36FFCF" w:themeColor="accent6" w:themeTint="99"/>
        <w:left w:val="single" w:sz="4" w:space="0" w:color="36FFCF" w:themeColor="accent6" w:themeTint="99"/>
        <w:bottom w:val="single" w:sz="4" w:space="0" w:color="36FFCF" w:themeColor="accent6" w:themeTint="99"/>
        <w:right w:val="single" w:sz="4" w:space="0" w:color="36FFCF" w:themeColor="accent6" w:themeTint="99"/>
        <w:insideH w:val="single" w:sz="4" w:space="0" w:color="36FFCF" w:themeColor="accent6" w:themeTint="99"/>
      </w:tblBorders>
    </w:tblPr>
    <w:tblStylePr w:type="firstRow">
      <w:rPr>
        <w:b/>
        <w:bCs/>
        <w:color w:val="FFFFFF" w:themeColor="background1"/>
      </w:rPr>
      <w:tblPr/>
      <w:tcPr>
        <w:tcBorders>
          <w:top w:val="single" w:sz="4" w:space="0" w:color="00AF86" w:themeColor="accent6"/>
          <w:left w:val="single" w:sz="4" w:space="0" w:color="00AF86" w:themeColor="accent6"/>
          <w:bottom w:val="single" w:sz="4" w:space="0" w:color="00AF86" w:themeColor="accent6"/>
          <w:right w:val="single" w:sz="4" w:space="0" w:color="00AF86" w:themeColor="accent6"/>
          <w:insideH w:val="nil"/>
        </w:tcBorders>
        <w:shd w:val="clear" w:color="auto" w:fill="00AF86" w:themeFill="accent6"/>
      </w:tcPr>
    </w:tblStylePr>
    <w:tblStylePr w:type="lastRow">
      <w:rPr>
        <w:b/>
        <w:bCs/>
      </w:rPr>
      <w:tblPr/>
      <w:tcPr>
        <w:tcBorders>
          <w:top w:val="double" w:sz="4" w:space="0" w:color="36FFCF" w:themeColor="accent6" w:themeTint="99"/>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5Dark">
    <w:name w:val="List Table 5 Dark"/>
    <w:basedOn w:val="TableNormal"/>
    <w:uiPriority w:val="99"/>
    <w:rsid w:val="003E5900"/>
    <w:rPr>
      <w:color w:val="FFFFFF" w:themeColor="background1"/>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99"/>
    <w:rsid w:val="003E5900"/>
    <w:rPr>
      <w:color w:val="FFFFFF" w:themeColor="background1"/>
      <w:lang w:eastAsia="en-US"/>
    </w:rPr>
    <w:tblPr>
      <w:tblStyleRowBandSize w:val="1"/>
      <w:tblStyleColBandSize w:val="1"/>
      <w:tblBorders>
        <w:top w:val="single" w:sz="24" w:space="0" w:color="72C7E7" w:themeColor="accent1"/>
        <w:left w:val="single" w:sz="24" w:space="0" w:color="72C7E7" w:themeColor="accent1"/>
        <w:bottom w:val="single" w:sz="24" w:space="0" w:color="72C7E7" w:themeColor="accent1"/>
        <w:right w:val="single" w:sz="24" w:space="0" w:color="72C7E7" w:themeColor="accent1"/>
      </w:tblBorders>
    </w:tblPr>
    <w:tcPr>
      <w:shd w:val="clear" w:color="auto" w:fill="72C7E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99"/>
    <w:rsid w:val="003E5900"/>
    <w:rPr>
      <w:color w:val="FFFFFF" w:themeColor="background1"/>
      <w:lang w:eastAsia="en-US"/>
    </w:rPr>
    <w:tblPr>
      <w:tblStyleRowBandSize w:val="1"/>
      <w:tblStyleColBandSize w:val="1"/>
      <w:tblBorders>
        <w:top w:val="single" w:sz="24" w:space="0" w:color="1A206D" w:themeColor="accent2"/>
        <w:left w:val="single" w:sz="24" w:space="0" w:color="1A206D" w:themeColor="accent2"/>
        <w:bottom w:val="single" w:sz="24" w:space="0" w:color="1A206D" w:themeColor="accent2"/>
        <w:right w:val="single" w:sz="24" w:space="0" w:color="1A206D" w:themeColor="accent2"/>
      </w:tblBorders>
    </w:tblPr>
    <w:tcPr>
      <w:shd w:val="clear" w:color="auto" w:fill="1A206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99"/>
    <w:rsid w:val="003E5900"/>
    <w:rPr>
      <w:color w:val="FFFFFF" w:themeColor="background1"/>
      <w:lang w:eastAsia="en-US"/>
    </w:rPr>
    <w:tblPr>
      <w:tblStyleRowBandSize w:val="1"/>
      <w:tblStyleColBandSize w:val="1"/>
      <w:tblBorders>
        <w:top w:val="single" w:sz="24" w:space="0" w:color="005AAA" w:themeColor="accent3"/>
        <w:left w:val="single" w:sz="24" w:space="0" w:color="005AAA" w:themeColor="accent3"/>
        <w:bottom w:val="single" w:sz="24" w:space="0" w:color="005AAA" w:themeColor="accent3"/>
        <w:right w:val="single" w:sz="24" w:space="0" w:color="005AAA" w:themeColor="accent3"/>
      </w:tblBorders>
    </w:tblPr>
    <w:tcPr>
      <w:shd w:val="clear" w:color="auto" w:fill="005AAA"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99"/>
    <w:rsid w:val="003E5900"/>
    <w:rPr>
      <w:color w:val="FFFFFF" w:themeColor="background1"/>
      <w:lang w:eastAsia="en-US"/>
    </w:rPr>
    <w:tblPr>
      <w:tblStyleRowBandSize w:val="1"/>
      <w:tblStyleColBandSize w:val="1"/>
      <w:tblBorders>
        <w:top w:val="single" w:sz="24" w:space="0" w:color="742F8A" w:themeColor="accent4"/>
        <w:left w:val="single" w:sz="24" w:space="0" w:color="742F8A" w:themeColor="accent4"/>
        <w:bottom w:val="single" w:sz="24" w:space="0" w:color="742F8A" w:themeColor="accent4"/>
        <w:right w:val="single" w:sz="24" w:space="0" w:color="742F8A" w:themeColor="accent4"/>
      </w:tblBorders>
    </w:tblPr>
    <w:tcPr>
      <w:shd w:val="clear" w:color="auto" w:fill="742F8A"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99"/>
    <w:rsid w:val="003E5900"/>
    <w:rPr>
      <w:color w:val="FFFFFF" w:themeColor="background1"/>
      <w:lang w:eastAsia="en-US"/>
    </w:rPr>
    <w:tblPr>
      <w:tblStyleRowBandSize w:val="1"/>
      <w:tblStyleColBandSize w:val="1"/>
      <w:tblBorders>
        <w:top w:val="single" w:sz="24" w:space="0" w:color="FFC844" w:themeColor="accent5"/>
        <w:left w:val="single" w:sz="24" w:space="0" w:color="FFC844" w:themeColor="accent5"/>
        <w:bottom w:val="single" w:sz="24" w:space="0" w:color="FFC844" w:themeColor="accent5"/>
        <w:right w:val="single" w:sz="24" w:space="0" w:color="FFC844" w:themeColor="accent5"/>
      </w:tblBorders>
    </w:tblPr>
    <w:tcPr>
      <w:shd w:val="clear" w:color="auto" w:fill="FFC844"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99"/>
    <w:rsid w:val="003E5900"/>
    <w:rPr>
      <w:color w:val="FFFFFF" w:themeColor="background1"/>
      <w:lang w:eastAsia="en-US"/>
    </w:rPr>
    <w:tblPr>
      <w:tblStyleRowBandSize w:val="1"/>
      <w:tblStyleColBandSize w:val="1"/>
      <w:tblBorders>
        <w:top w:val="single" w:sz="24" w:space="0" w:color="00AF86" w:themeColor="accent6"/>
        <w:left w:val="single" w:sz="24" w:space="0" w:color="00AF86" w:themeColor="accent6"/>
        <w:bottom w:val="single" w:sz="24" w:space="0" w:color="00AF86" w:themeColor="accent6"/>
        <w:right w:val="single" w:sz="24" w:space="0" w:color="00AF86" w:themeColor="accent6"/>
      </w:tblBorders>
    </w:tblPr>
    <w:tcPr>
      <w:shd w:val="clear" w:color="auto" w:fill="00AF8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99"/>
    <w:rsid w:val="003E5900"/>
    <w:rPr>
      <w:color w:val="000000" w:themeColor="text1"/>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99"/>
    <w:rsid w:val="003E5900"/>
    <w:rPr>
      <w:color w:val="28A9DA" w:themeColor="accent1" w:themeShade="BF"/>
      <w:lang w:eastAsia="en-US"/>
    </w:rPr>
    <w:tblPr>
      <w:tblStyleRowBandSize w:val="1"/>
      <w:tblStyleColBandSize w:val="1"/>
      <w:tblBorders>
        <w:top w:val="single" w:sz="4" w:space="0" w:color="72C7E7" w:themeColor="accent1"/>
        <w:bottom w:val="single" w:sz="4" w:space="0" w:color="72C7E7" w:themeColor="accent1"/>
      </w:tblBorders>
    </w:tblPr>
    <w:tblStylePr w:type="firstRow">
      <w:rPr>
        <w:b/>
        <w:bCs/>
      </w:rPr>
      <w:tblPr/>
      <w:tcPr>
        <w:tcBorders>
          <w:bottom w:val="single" w:sz="4" w:space="0" w:color="72C7E7" w:themeColor="accent1"/>
        </w:tcBorders>
      </w:tcPr>
    </w:tblStylePr>
    <w:tblStylePr w:type="lastRow">
      <w:rPr>
        <w:b/>
        <w:bCs/>
      </w:rPr>
      <w:tblPr/>
      <w:tcPr>
        <w:tcBorders>
          <w:top w:val="double" w:sz="4" w:space="0" w:color="72C7E7" w:themeColor="accent1"/>
        </w:tcBorders>
      </w:tcPr>
    </w:tblStylePr>
    <w:tblStylePr w:type="firstCol">
      <w:rPr>
        <w:b/>
        <w:bCs/>
      </w:rPr>
    </w:tblStylePr>
    <w:tblStylePr w:type="lastCol">
      <w:rPr>
        <w:b/>
        <w:bCs/>
      </w:rPr>
    </w:tblStylePr>
    <w:tblStylePr w:type="band1Vert">
      <w:tblPr/>
      <w:tcPr>
        <w:shd w:val="clear" w:color="auto" w:fill="E2F3FA" w:themeFill="accent1" w:themeFillTint="33"/>
      </w:tcPr>
    </w:tblStylePr>
    <w:tblStylePr w:type="band1Horz">
      <w:tblPr/>
      <w:tcPr>
        <w:shd w:val="clear" w:color="auto" w:fill="E2F3FA" w:themeFill="accent1" w:themeFillTint="33"/>
      </w:tcPr>
    </w:tblStylePr>
  </w:style>
  <w:style w:type="table" w:styleId="ListTable6Colorful-Accent2">
    <w:name w:val="List Table 6 Colorful Accent 2"/>
    <w:basedOn w:val="TableNormal"/>
    <w:uiPriority w:val="99"/>
    <w:rsid w:val="003E5900"/>
    <w:rPr>
      <w:color w:val="131751" w:themeColor="accent2" w:themeShade="BF"/>
      <w:lang w:eastAsia="en-US"/>
    </w:rPr>
    <w:tblPr>
      <w:tblStyleRowBandSize w:val="1"/>
      <w:tblStyleColBandSize w:val="1"/>
      <w:tblBorders>
        <w:top w:val="single" w:sz="4" w:space="0" w:color="1A206D" w:themeColor="accent2"/>
        <w:bottom w:val="single" w:sz="4" w:space="0" w:color="1A206D" w:themeColor="accent2"/>
      </w:tblBorders>
    </w:tblPr>
    <w:tblStylePr w:type="firstRow">
      <w:rPr>
        <w:b/>
        <w:bCs/>
      </w:rPr>
      <w:tblPr/>
      <w:tcPr>
        <w:tcBorders>
          <w:bottom w:val="single" w:sz="4" w:space="0" w:color="1A206D" w:themeColor="accent2"/>
        </w:tcBorders>
      </w:tcPr>
    </w:tblStylePr>
    <w:tblStylePr w:type="lastRow">
      <w:rPr>
        <w:b/>
        <w:bCs/>
      </w:rPr>
      <w:tblPr/>
      <w:tcPr>
        <w:tcBorders>
          <w:top w:val="double" w:sz="4" w:space="0" w:color="1A206D" w:themeColor="accent2"/>
        </w:tcBorders>
      </w:tcPr>
    </w:tblStylePr>
    <w:tblStylePr w:type="firstCol">
      <w:rPr>
        <w:b/>
        <w:bCs/>
      </w:rPr>
    </w:tblStylePr>
    <w:tblStylePr w:type="lastCol">
      <w:rPr>
        <w:b/>
        <w:bCs/>
      </w:rPr>
    </w:tblStylePr>
    <w:tblStylePr w:type="band1Vert">
      <w:tblPr/>
      <w:tcPr>
        <w:shd w:val="clear" w:color="auto" w:fill="C2C5F0" w:themeFill="accent2" w:themeFillTint="33"/>
      </w:tcPr>
    </w:tblStylePr>
    <w:tblStylePr w:type="band1Horz">
      <w:tblPr/>
      <w:tcPr>
        <w:shd w:val="clear" w:color="auto" w:fill="C2C5F0" w:themeFill="accent2" w:themeFillTint="33"/>
      </w:tcPr>
    </w:tblStylePr>
  </w:style>
  <w:style w:type="table" w:styleId="ListTable6Colorful-Accent3">
    <w:name w:val="List Table 6 Colorful Accent 3"/>
    <w:basedOn w:val="TableNormal"/>
    <w:uiPriority w:val="99"/>
    <w:rsid w:val="003E5900"/>
    <w:rPr>
      <w:color w:val="00437F" w:themeColor="accent3" w:themeShade="BF"/>
      <w:lang w:eastAsia="en-US"/>
    </w:rPr>
    <w:tblPr>
      <w:tblStyleRowBandSize w:val="1"/>
      <w:tblStyleColBandSize w:val="1"/>
      <w:tblBorders>
        <w:top w:val="single" w:sz="4" w:space="0" w:color="005AAA" w:themeColor="accent3"/>
        <w:bottom w:val="single" w:sz="4" w:space="0" w:color="005AAA" w:themeColor="accent3"/>
      </w:tblBorders>
    </w:tblPr>
    <w:tblStylePr w:type="firstRow">
      <w:rPr>
        <w:b/>
        <w:bCs/>
      </w:rPr>
      <w:tblPr/>
      <w:tcPr>
        <w:tcBorders>
          <w:bottom w:val="single" w:sz="4" w:space="0" w:color="005AAA" w:themeColor="accent3"/>
        </w:tcBorders>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6Colorful-Accent4">
    <w:name w:val="List Table 6 Colorful Accent 4"/>
    <w:basedOn w:val="TableNormal"/>
    <w:uiPriority w:val="99"/>
    <w:rsid w:val="003E5900"/>
    <w:rPr>
      <w:color w:val="562367" w:themeColor="accent4" w:themeShade="BF"/>
      <w:lang w:eastAsia="en-US"/>
    </w:rPr>
    <w:tblPr>
      <w:tblStyleRowBandSize w:val="1"/>
      <w:tblStyleColBandSize w:val="1"/>
      <w:tblBorders>
        <w:top w:val="single" w:sz="4" w:space="0" w:color="742F8A" w:themeColor="accent4"/>
        <w:bottom w:val="single" w:sz="4" w:space="0" w:color="742F8A" w:themeColor="accent4"/>
      </w:tblBorders>
    </w:tblPr>
    <w:tblStylePr w:type="firstRow">
      <w:rPr>
        <w:b/>
        <w:bCs/>
      </w:rPr>
      <w:tblPr/>
      <w:tcPr>
        <w:tcBorders>
          <w:bottom w:val="single" w:sz="4" w:space="0" w:color="742F8A" w:themeColor="accent4"/>
        </w:tcBorders>
      </w:tcPr>
    </w:tblStylePr>
    <w:tblStylePr w:type="lastRow">
      <w:rPr>
        <w:b/>
        <w:bCs/>
      </w:rPr>
      <w:tblPr/>
      <w:tcPr>
        <w:tcBorders>
          <w:top w:val="double" w:sz="4" w:space="0" w:color="742F8A" w:themeColor="accent4"/>
        </w:tcBorders>
      </w:tcPr>
    </w:tblStylePr>
    <w:tblStylePr w:type="firstCol">
      <w:rPr>
        <w:b/>
        <w:bCs/>
      </w:rPr>
    </w:tblStylePr>
    <w:tblStylePr w:type="lastCol">
      <w:rPr>
        <w:b/>
        <w:bCs/>
      </w:rPr>
    </w:tblStylePr>
    <w:tblStylePr w:type="band1Vert">
      <w:tblPr/>
      <w:tcPr>
        <w:shd w:val="clear" w:color="auto" w:fill="E6CEEE" w:themeFill="accent4" w:themeFillTint="33"/>
      </w:tcPr>
    </w:tblStylePr>
    <w:tblStylePr w:type="band1Horz">
      <w:tblPr/>
      <w:tcPr>
        <w:shd w:val="clear" w:color="auto" w:fill="E6CEEE" w:themeFill="accent4" w:themeFillTint="33"/>
      </w:tcPr>
    </w:tblStylePr>
  </w:style>
  <w:style w:type="table" w:styleId="ListTable6Colorful-Accent5">
    <w:name w:val="List Table 6 Colorful Accent 5"/>
    <w:basedOn w:val="TableNormal"/>
    <w:uiPriority w:val="99"/>
    <w:rsid w:val="003E5900"/>
    <w:rPr>
      <w:color w:val="F1AA00" w:themeColor="accent5" w:themeShade="BF"/>
      <w:lang w:eastAsia="en-US"/>
    </w:rPr>
    <w:tblPr>
      <w:tblStyleRowBandSize w:val="1"/>
      <w:tblStyleColBandSize w:val="1"/>
      <w:tblBorders>
        <w:top w:val="single" w:sz="4" w:space="0" w:color="FFC844" w:themeColor="accent5"/>
        <w:bottom w:val="single" w:sz="4" w:space="0" w:color="FFC844" w:themeColor="accent5"/>
      </w:tblBorders>
    </w:tblPr>
    <w:tblStylePr w:type="firstRow">
      <w:rPr>
        <w:b/>
        <w:bCs/>
      </w:rPr>
      <w:tblPr/>
      <w:tcPr>
        <w:tcBorders>
          <w:bottom w:val="single" w:sz="4" w:space="0" w:color="FFC844" w:themeColor="accent5"/>
        </w:tcBorders>
      </w:tcPr>
    </w:tblStylePr>
    <w:tblStylePr w:type="lastRow">
      <w:rPr>
        <w:b/>
        <w:bCs/>
      </w:rPr>
      <w:tblPr/>
      <w:tcPr>
        <w:tcBorders>
          <w:top w:val="double" w:sz="4" w:space="0" w:color="FFC844" w:themeColor="accent5"/>
        </w:tcBorders>
      </w:tcPr>
    </w:tblStylePr>
    <w:tblStylePr w:type="firstCol">
      <w:rPr>
        <w:b/>
        <w:bCs/>
      </w:rPr>
    </w:tblStylePr>
    <w:tblStylePr w:type="lastCol">
      <w:rPr>
        <w:b/>
        <w:bCs/>
      </w:rPr>
    </w:tblStylePr>
    <w:tblStylePr w:type="band1Vert">
      <w:tblPr/>
      <w:tcPr>
        <w:shd w:val="clear" w:color="auto" w:fill="FFF3D9" w:themeFill="accent5" w:themeFillTint="33"/>
      </w:tcPr>
    </w:tblStylePr>
    <w:tblStylePr w:type="band1Horz">
      <w:tblPr/>
      <w:tcPr>
        <w:shd w:val="clear" w:color="auto" w:fill="FFF3D9" w:themeFill="accent5" w:themeFillTint="33"/>
      </w:tcPr>
    </w:tblStylePr>
  </w:style>
  <w:style w:type="table" w:styleId="ListTable6Colorful-Accent6">
    <w:name w:val="List Table 6 Colorful Accent 6"/>
    <w:basedOn w:val="TableNormal"/>
    <w:uiPriority w:val="99"/>
    <w:rsid w:val="003E5900"/>
    <w:rPr>
      <w:color w:val="008364" w:themeColor="accent6" w:themeShade="BF"/>
      <w:lang w:eastAsia="en-US"/>
    </w:rPr>
    <w:tblPr>
      <w:tblStyleRowBandSize w:val="1"/>
      <w:tblStyleColBandSize w:val="1"/>
      <w:tblBorders>
        <w:top w:val="single" w:sz="4" w:space="0" w:color="00AF86" w:themeColor="accent6"/>
        <w:bottom w:val="single" w:sz="4" w:space="0" w:color="00AF86" w:themeColor="accent6"/>
      </w:tblBorders>
    </w:tblPr>
    <w:tblStylePr w:type="firstRow">
      <w:rPr>
        <w:b/>
        <w:bCs/>
      </w:rPr>
      <w:tblPr/>
      <w:tcPr>
        <w:tcBorders>
          <w:bottom w:val="single" w:sz="4" w:space="0" w:color="00AF86" w:themeColor="accent6"/>
        </w:tcBorders>
      </w:tcPr>
    </w:tblStylePr>
    <w:tblStylePr w:type="lastRow">
      <w:rPr>
        <w:b/>
        <w:bCs/>
      </w:rPr>
      <w:tblPr/>
      <w:tcPr>
        <w:tcBorders>
          <w:top w:val="double" w:sz="4" w:space="0" w:color="00AF86" w:themeColor="accent6"/>
        </w:tcBorders>
      </w:tcPr>
    </w:tblStylePr>
    <w:tblStylePr w:type="firstCol">
      <w:rPr>
        <w:b/>
        <w:bCs/>
      </w:rPr>
    </w:tblStylePr>
    <w:tblStylePr w:type="lastCol">
      <w:rPr>
        <w:b/>
        <w:bCs/>
      </w:rPr>
    </w:tblStylePr>
    <w:tblStylePr w:type="band1Vert">
      <w:tblPr/>
      <w:tcPr>
        <w:shd w:val="clear" w:color="auto" w:fill="BCFFEF" w:themeFill="accent6" w:themeFillTint="33"/>
      </w:tcPr>
    </w:tblStylePr>
    <w:tblStylePr w:type="band1Horz">
      <w:tblPr/>
      <w:tcPr>
        <w:shd w:val="clear" w:color="auto" w:fill="BCFFEF" w:themeFill="accent6" w:themeFillTint="33"/>
      </w:tcPr>
    </w:tblStylePr>
  </w:style>
  <w:style w:type="table" w:styleId="ListTable7Colorful">
    <w:name w:val="List Table 7 Colorful"/>
    <w:basedOn w:val="TableNormal"/>
    <w:uiPriority w:val="99"/>
    <w:rsid w:val="003E5900"/>
    <w:rPr>
      <w:color w:val="000000" w:themeColor="text1"/>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99"/>
    <w:rsid w:val="003E5900"/>
    <w:rPr>
      <w:color w:val="28A9DA" w:themeColor="accent1"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2C7E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2C7E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2C7E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2C7E7" w:themeColor="accent1"/>
        </w:tcBorders>
        <w:shd w:val="clear" w:color="auto" w:fill="FFFFFF" w:themeFill="background1"/>
      </w:tcPr>
    </w:tblStylePr>
    <w:tblStylePr w:type="band1Vert">
      <w:tblPr/>
      <w:tcPr>
        <w:shd w:val="clear" w:color="auto" w:fill="E2F3FA" w:themeFill="accent1" w:themeFillTint="33"/>
      </w:tcPr>
    </w:tblStylePr>
    <w:tblStylePr w:type="band1Horz">
      <w:tblPr/>
      <w:tcPr>
        <w:shd w:val="clear" w:color="auto" w:fill="E2F3FA"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99"/>
    <w:rsid w:val="003E5900"/>
    <w:rPr>
      <w:color w:val="131751" w:themeColor="accent2"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206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206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206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206D" w:themeColor="accent2"/>
        </w:tcBorders>
        <w:shd w:val="clear" w:color="auto" w:fill="FFFFFF" w:themeFill="background1"/>
      </w:tcPr>
    </w:tblStylePr>
    <w:tblStylePr w:type="band1Vert">
      <w:tblPr/>
      <w:tcPr>
        <w:shd w:val="clear" w:color="auto" w:fill="C2C5F0" w:themeFill="accent2" w:themeFillTint="33"/>
      </w:tcPr>
    </w:tblStylePr>
    <w:tblStylePr w:type="band1Horz">
      <w:tblPr/>
      <w:tcPr>
        <w:shd w:val="clear" w:color="auto" w:fill="C2C5F0"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99"/>
    <w:rsid w:val="003E5900"/>
    <w:rPr>
      <w:color w:val="00437F" w:themeColor="accent3"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5AAA"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5AAA"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5AAA"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5AAA" w:themeColor="accent3"/>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99"/>
    <w:rsid w:val="003E5900"/>
    <w:rPr>
      <w:color w:val="562367" w:themeColor="accent4"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42F8A"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42F8A"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42F8A"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42F8A" w:themeColor="accent4"/>
        </w:tcBorders>
        <w:shd w:val="clear" w:color="auto" w:fill="FFFFFF" w:themeFill="background1"/>
      </w:tcPr>
    </w:tblStylePr>
    <w:tblStylePr w:type="band1Vert">
      <w:tblPr/>
      <w:tcPr>
        <w:shd w:val="clear" w:color="auto" w:fill="E6CEEE" w:themeFill="accent4" w:themeFillTint="33"/>
      </w:tcPr>
    </w:tblStylePr>
    <w:tblStylePr w:type="band1Horz">
      <w:tblPr/>
      <w:tcPr>
        <w:shd w:val="clear" w:color="auto" w:fill="E6CEEE"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99"/>
    <w:rsid w:val="003E5900"/>
    <w:rPr>
      <w:color w:val="F1AA00" w:themeColor="accent5"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844"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844"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844"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844" w:themeColor="accent5"/>
        </w:tcBorders>
        <w:shd w:val="clear" w:color="auto" w:fill="FFFFFF" w:themeFill="background1"/>
      </w:tcPr>
    </w:tblStylePr>
    <w:tblStylePr w:type="band1Vert">
      <w:tblPr/>
      <w:tcPr>
        <w:shd w:val="clear" w:color="auto" w:fill="FFF3D9" w:themeFill="accent5" w:themeFillTint="33"/>
      </w:tcPr>
    </w:tblStylePr>
    <w:tblStylePr w:type="band1Horz">
      <w:tblPr/>
      <w:tcPr>
        <w:shd w:val="clear" w:color="auto" w:fill="FFF3D9"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99"/>
    <w:rsid w:val="003E5900"/>
    <w:rPr>
      <w:color w:val="008364" w:themeColor="accent6"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AF8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AF8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AF8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AF86" w:themeColor="accent6"/>
        </w:tcBorders>
        <w:shd w:val="clear" w:color="auto" w:fill="FFFFFF" w:themeFill="background1"/>
      </w:tcPr>
    </w:tblStylePr>
    <w:tblStylePr w:type="band1Vert">
      <w:tblPr/>
      <w:tcPr>
        <w:shd w:val="clear" w:color="auto" w:fill="BCFFEF" w:themeFill="accent6" w:themeFillTint="33"/>
      </w:tcPr>
    </w:tblStylePr>
    <w:tblStylePr w:type="band1Horz">
      <w:tblPr/>
      <w:tcPr>
        <w:shd w:val="clear" w:color="auto" w:fill="BCFFE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rsid w:val="003E5900"/>
    <w:pPr>
      <w:tabs>
        <w:tab w:val="left" w:pos="480"/>
        <w:tab w:val="left" w:pos="960"/>
        <w:tab w:val="left" w:pos="1440"/>
        <w:tab w:val="left" w:pos="1920"/>
        <w:tab w:val="left" w:pos="2400"/>
        <w:tab w:val="left" w:pos="2880"/>
        <w:tab w:val="left" w:pos="3360"/>
        <w:tab w:val="left" w:pos="3840"/>
        <w:tab w:val="left" w:pos="4320"/>
      </w:tabs>
    </w:pPr>
    <w:rPr>
      <w:lang w:eastAsia="en-US"/>
    </w:rPr>
  </w:style>
  <w:style w:type="character" w:customStyle="1" w:styleId="MacroTextChar">
    <w:name w:val="Macro Text Char"/>
    <w:basedOn w:val="DefaultParagraphFont"/>
    <w:link w:val="MacroText"/>
    <w:uiPriority w:val="99"/>
    <w:semiHidden/>
    <w:rsid w:val="003E5900"/>
    <w:rPr>
      <w:lang w:eastAsia="en-US"/>
    </w:rPr>
  </w:style>
  <w:style w:type="table" w:styleId="MediumGrid1">
    <w:name w:val="Medium Grid 1"/>
    <w:basedOn w:val="TableNormal"/>
    <w:uiPriority w:val="99"/>
    <w:semiHidden/>
    <w:unhideWhenUsed/>
    <w:rsid w:val="003E5900"/>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99"/>
    <w:unhideWhenUsed/>
    <w:rsid w:val="003E5900"/>
    <w:rPr>
      <w:lang w:eastAsia="en-US"/>
    </w:rPr>
    <w:tblPr>
      <w:tblStyleRowBandSize w:val="1"/>
      <w:tblStyleColBandSize w:val="1"/>
      <w:tblBorders>
        <w:top w:val="single" w:sz="8"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single" w:sz="8" w:space="0" w:color="95D4ED" w:themeColor="accent1" w:themeTint="BF"/>
        <w:insideV w:val="single" w:sz="8" w:space="0" w:color="95D4ED" w:themeColor="accent1" w:themeTint="BF"/>
      </w:tblBorders>
    </w:tblPr>
    <w:tcPr>
      <w:shd w:val="clear" w:color="auto" w:fill="DBF1F9" w:themeFill="accent1" w:themeFillTint="3F"/>
    </w:tcPr>
    <w:tblStylePr w:type="firstRow">
      <w:rPr>
        <w:b/>
        <w:bCs/>
      </w:rPr>
    </w:tblStylePr>
    <w:tblStylePr w:type="lastRow">
      <w:rPr>
        <w:b/>
        <w:bCs/>
      </w:rPr>
      <w:tblPr/>
      <w:tcPr>
        <w:tcBorders>
          <w:top w:val="single" w:sz="18" w:space="0" w:color="95D4ED" w:themeColor="accent1" w:themeTint="BF"/>
        </w:tcBorders>
      </w:tcPr>
    </w:tblStylePr>
    <w:tblStylePr w:type="firstCol">
      <w:rPr>
        <w:b/>
        <w:bCs/>
      </w:rPr>
    </w:tblStylePr>
    <w:tblStylePr w:type="lastCol">
      <w:rPr>
        <w:b/>
        <w:bCs/>
      </w:rPr>
    </w:tblStylePr>
    <w:tblStylePr w:type="band1Vert">
      <w:tblPr/>
      <w:tcPr>
        <w:shd w:val="clear" w:color="auto" w:fill="B8E2F3" w:themeFill="accent1" w:themeFillTint="7F"/>
      </w:tcPr>
    </w:tblStylePr>
    <w:tblStylePr w:type="band1Horz">
      <w:tblPr/>
      <w:tcPr>
        <w:shd w:val="clear" w:color="auto" w:fill="B8E2F3" w:themeFill="accent1" w:themeFillTint="7F"/>
      </w:tcPr>
    </w:tblStylePr>
  </w:style>
  <w:style w:type="table" w:styleId="MediumGrid1-Accent2">
    <w:name w:val="Medium Grid 1 Accent 2"/>
    <w:basedOn w:val="TableNormal"/>
    <w:uiPriority w:val="99"/>
    <w:semiHidden/>
    <w:unhideWhenUsed/>
    <w:rsid w:val="003E5900"/>
    <w:rPr>
      <w:lang w:eastAsia="en-US"/>
    </w:rPr>
    <w:tblPr>
      <w:tblStyleRowBandSize w:val="1"/>
      <w:tblStyleColBandSize w:val="1"/>
      <w:tblBorders>
        <w:top w:val="single" w:sz="8"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single" w:sz="8" w:space="0" w:color="2C36B8" w:themeColor="accent2" w:themeTint="BF"/>
        <w:insideV w:val="single" w:sz="8" w:space="0" w:color="2C36B8" w:themeColor="accent2" w:themeTint="BF"/>
      </w:tblBorders>
    </w:tblPr>
    <w:tcPr>
      <w:shd w:val="clear" w:color="auto" w:fill="B4B8ED" w:themeFill="accent2" w:themeFillTint="3F"/>
    </w:tcPr>
    <w:tblStylePr w:type="firstRow">
      <w:rPr>
        <w:b/>
        <w:bCs/>
      </w:rPr>
    </w:tblStylePr>
    <w:tblStylePr w:type="lastRow">
      <w:rPr>
        <w:b/>
        <w:bCs/>
      </w:rPr>
      <w:tblPr/>
      <w:tcPr>
        <w:tcBorders>
          <w:top w:val="single" w:sz="18" w:space="0" w:color="2C36B8" w:themeColor="accent2" w:themeTint="BF"/>
        </w:tcBorders>
      </w:tcPr>
    </w:tblStylePr>
    <w:tblStylePr w:type="firstCol">
      <w:rPr>
        <w:b/>
        <w:bCs/>
      </w:rPr>
    </w:tblStylePr>
    <w:tblStylePr w:type="lastCol">
      <w:rPr>
        <w:b/>
        <w:bCs/>
      </w:rPr>
    </w:tblStylePr>
    <w:tblStylePr w:type="band1Vert">
      <w:tblPr/>
      <w:tcPr>
        <w:shd w:val="clear" w:color="auto" w:fill="6870DB" w:themeFill="accent2" w:themeFillTint="7F"/>
      </w:tcPr>
    </w:tblStylePr>
    <w:tblStylePr w:type="band1Horz">
      <w:tblPr/>
      <w:tcPr>
        <w:shd w:val="clear" w:color="auto" w:fill="6870DB" w:themeFill="accent2" w:themeFillTint="7F"/>
      </w:tcPr>
    </w:tblStylePr>
  </w:style>
  <w:style w:type="table" w:styleId="MediumGrid1-Accent3">
    <w:name w:val="Medium Grid 1 Accent 3"/>
    <w:basedOn w:val="TableNormal"/>
    <w:uiPriority w:val="99"/>
    <w:semiHidden/>
    <w:unhideWhenUsed/>
    <w:rsid w:val="003E5900"/>
    <w:rPr>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insideV w:val="single" w:sz="8" w:space="0" w:color="0087FF" w:themeColor="accent3" w:themeTint="BF"/>
      </w:tblBorders>
    </w:tblPr>
    <w:tcPr>
      <w:shd w:val="clear" w:color="auto" w:fill="ABD7FF" w:themeFill="accent3" w:themeFillTint="3F"/>
    </w:tcPr>
    <w:tblStylePr w:type="firstRow">
      <w:rPr>
        <w:b/>
        <w:bCs/>
      </w:rPr>
    </w:tblStylePr>
    <w:tblStylePr w:type="lastRow">
      <w:rPr>
        <w:b/>
        <w:bCs/>
      </w:rPr>
      <w:tblPr/>
      <w:tcPr>
        <w:tcBorders>
          <w:top w:val="single" w:sz="18" w:space="0" w:color="0087FF" w:themeColor="accent3" w:themeTint="BF"/>
        </w:tcBorders>
      </w:tcPr>
    </w:tblStylePr>
    <w:tblStylePr w:type="firstCol">
      <w:rPr>
        <w:b/>
        <w:bCs/>
      </w:rPr>
    </w:tblStylePr>
    <w:tblStylePr w:type="lastCol">
      <w:rPr>
        <w:b/>
        <w:bCs/>
      </w:r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MediumGrid1-Accent4">
    <w:name w:val="Medium Grid 1 Accent 4"/>
    <w:basedOn w:val="TableNormal"/>
    <w:uiPriority w:val="99"/>
    <w:semiHidden/>
    <w:unhideWhenUsed/>
    <w:rsid w:val="003E5900"/>
    <w:rPr>
      <w:lang w:eastAsia="en-US"/>
    </w:rPr>
    <w:tblPr>
      <w:tblStyleRowBandSize w:val="1"/>
      <w:tblStyleColBandSize w:val="1"/>
      <w:tblBorders>
        <w:top w:val="single" w:sz="8"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single" w:sz="8" w:space="0" w:color="A349C1" w:themeColor="accent4" w:themeTint="BF"/>
        <w:insideV w:val="single" w:sz="8" w:space="0" w:color="A349C1" w:themeColor="accent4" w:themeTint="BF"/>
      </w:tblBorders>
    </w:tblPr>
    <w:tcPr>
      <w:shd w:val="clear" w:color="auto" w:fill="E1C3EA" w:themeFill="accent4" w:themeFillTint="3F"/>
    </w:tcPr>
    <w:tblStylePr w:type="firstRow">
      <w:rPr>
        <w:b/>
        <w:bCs/>
      </w:rPr>
    </w:tblStylePr>
    <w:tblStylePr w:type="lastRow">
      <w:rPr>
        <w:b/>
        <w:bCs/>
      </w:rPr>
      <w:tblPr/>
      <w:tcPr>
        <w:tcBorders>
          <w:top w:val="single" w:sz="18" w:space="0" w:color="A349C1" w:themeColor="accent4" w:themeTint="BF"/>
        </w:tcBorders>
      </w:tcPr>
    </w:tblStylePr>
    <w:tblStylePr w:type="firstCol">
      <w:rPr>
        <w:b/>
        <w:bCs/>
      </w:rPr>
    </w:tblStylePr>
    <w:tblStylePr w:type="lastCol">
      <w:rPr>
        <w:b/>
        <w:bCs/>
      </w:rPr>
    </w:tblStylePr>
    <w:tblStylePr w:type="band1Vert">
      <w:tblPr/>
      <w:tcPr>
        <w:shd w:val="clear" w:color="auto" w:fill="C286D5" w:themeFill="accent4" w:themeFillTint="7F"/>
      </w:tcPr>
    </w:tblStylePr>
    <w:tblStylePr w:type="band1Horz">
      <w:tblPr/>
      <w:tcPr>
        <w:shd w:val="clear" w:color="auto" w:fill="C286D5" w:themeFill="accent4" w:themeFillTint="7F"/>
      </w:tcPr>
    </w:tblStylePr>
  </w:style>
  <w:style w:type="table" w:styleId="MediumGrid1-Accent5">
    <w:name w:val="Medium Grid 1 Accent 5"/>
    <w:basedOn w:val="TableNormal"/>
    <w:uiPriority w:val="99"/>
    <w:semiHidden/>
    <w:unhideWhenUsed/>
    <w:rsid w:val="003E5900"/>
    <w:rPr>
      <w:lang w:eastAsia="en-US"/>
    </w:rPr>
    <w:tblPr>
      <w:tblStyleRowBandSize w:val="1"/>
      <w:tblStyleColBandSize w:val="1"/>
      <w:tblBorders>
        <w:top w:val="single" w:sz="8"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single" w:sz="8" w:space="0" w:color="FFD572" w:themeColor="accent5" w:themeTint="BF"/>
        <w:insideV w:val="single" w:sz="8" w:space="0" w:color="FFD572" w:themeColor="accent5" w:themeTint="BF"/>
      </w:tblBorders>
    </w:tblPr>
    <w:tcPr>
      <w:shd w:val="clear" w:color="auto" w:fill="FFF1D0" w:themeFill="accent5" w:themeFillTint="3F"/>
    </w:tcPr>
    <w:tblStylePr w:type="firstRow">
      <w:rPr>
        <w:b/>
        <w:bCs/>
      </w:rPr>
    </w:tblStylePr>
    <w:tblStylePr w:type="lastRow">
      <w:rPr>
        <w:b/>
        <w:bCs/>
      </w:rPr>
      <w:tblPr/>
      <w:tcPr>
        <w:tcBorders>
          <w:top w:val="single" w:sz="18" w:space="0" w:color="FFD572" w:themeColor="accent5" w:themeTint="BF"/>
        </w:tcBorders>
      </w:tcPr>
    </w:tblStylePr>
    <w:tblStylePr w:type="firstCol">
      <w:rPr>
        <w:b/>
        <w:bCs/>
      </w:rPr>
    </w:tblStylePr>
    <w:tblStylePr w:type="lastCol">
      <w:rPr>
        <w:b/>
        <w:bCs/>
      </w:rPr>
    </w:tblStylePr>
    <w:tblStylePr w:type="band1Vert">
      <w:tblPr/>
      <w:tcPr>
        <w:shd w:val="clear" w:color="auto" w:fill="FFE3A1" w:themeFill="accent5" w:themeFillTint="7F"/>
      </w:tcPr>
    </w:tblStylePr>
    <w:tblStylePr w:type="band1Horz">
      <w:tblPr/>
      <w:tcPr>
        <w:shd w:val="clear" w:color="auto" w:fill="FFE3A1" w:themeFill="accent5" w:themeFillTint="7F"/>
      </w:tcPr>
    </w:tblStylePr>
  </w:style>
  <w:style w:type="table" w:styleId="MediumGrid1-Accent6">
    <w:name w:val="Medium Grid 1 Accent 6"/>
    <w:basedOn w:val="TableNormal"/>
    <w:uiPriority w:val="99"/>
    <w:semiHidden/>
    <w:unhideWhenUsed/>
    <w:rsid w:val="003E5900"/>
    <w:rPr>
      <w:lang w:eastAsia="en-US"/>
    </w:rPr>
    <w:tblPr>
      <w:tblStyleRowBandSize w:val="1"/>
      <w:tblStyleColBandSize w:val="1"/>
      <w:tblBorders>
        <w:top w:val="single" w:sz="8"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single" w:sz="8" w:space="0" w:color="04FFC3" w:themeColor="accent6" w:themeTint="BF"/>
        <w:insideV w:val="single" w:sz="8" w:space="0" w:color="04FFC3" w:themeColor="accent6" w:themeTint="BF"/>
      </w:tblBorders>
    </w:tblPr>
    <w:tcPr>
      <w:shd w:val="clear" w:color="auto" w:fill="ACFFEB" w:themeFill="accent6" w:themeFillTint="3F"/>
    </w:tcPr>
    <w:tblStylePr w:type="firstRow">
      <w:rPr>
        <w:b/>
        <w:bCs/>
      </w:rPr>
    </w:tblStylePr>
    <w:tblStylePr w:type="lastRow">
      <w:rPr>
        <w:b/>
        <w:bCs/>
      </w:rPr>
      <w:tblPr/>
      <w:tcPr>
        <w:tcBorders>
          <w:top w:val="single" w:sz="18" w:space="0" w:color="04FFC3" w:themeColor="accent6" w:themeTint="BF"/>
        </w:tcBorders>
      </w:tcPr>
    </w:tblStylePr>
    <w:tblStylePr w:type="firstCol">
      <w:rPr>
        <w:b/>
        <w:bCs/>
      </w:rPr>
    </w:tblStylePr>
    <w:tblStylePr w:type="lastCol">
      <w:rPr>
        <w:b/>
        <w:bCs/>
      </w:rPr>
    </w:tblStylePr>
    <w:tblStylePr w:type="band1Vert">
      <w:tblPr/>
      <w:tcPr>
        <w:shd w:val="clear" w:color="auto" w:fill="58FFD7" w:themeFill="accent6" w:themeFillTint="7F"/>
      </w:tcPr>
    </w:tblStylePr>
    <w:tblStylePr w:type="band1Horz">
      <w:tblPr/>
      <w:tcPr>
        <w:shd w:val="clear" w:color="auto" w:fill="58FFD7" w:themeFill="accent6" w:themeFillTint="7F"/>
      </w:tcPr>
    </w:tblStylePr>
  </w:style>
  <w:style w:type="table" w:styleId="MediumGrid2">
    <w:name w:val="Medium Grid 2"/>
    <w:basedOn w:val="TableNormal"/>
    <w:uiPriority w:val="99"/>
    <w:semiHidden/>
    <w:unhideWhenUsed/>
    <w:rsid w:val="003E5900"/>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99"/>
    <w:semiHidden/>
    <w:unhideWhenUsed/>
    <w:rsid w:val="003E5900"/>
    <w:rPr>
      <w:color w:val="000000" w:themeColor="text1"/>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insideH w:val="single" w:sz="8" w:space="0" w:color="72C7E7" w:themeColor="accent1"/>
        <w:insideV w:val="single" w:sz="8" w:space="0" w:color="72C7E7" w:themeColor="accent1"/>
      </w:tblBorders>
    </w:tblPr>
    <w:tcPr>
      <w:shd w:val="clear" w:color="auto" w:fill="DBF1F9" w:themeFill="accent1" w:themeFillTint="3F"/>
    </w:tcPr>
    <w:tblStylePr w:type="firstRow">
      <w:rPr>
        <w:b/>
        <w:bCs/>
        <w:color w:val="000000" w:themeColor="text1"/>
      </w:rPr>
      <w:tblPr/>
      <w:tcPr>
        <w:shd w:val="clear" w:color="auto" w:fill="F1F9FC"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F3FA" w:themeFill="accent1" w:themeFillTint="33"/>
      </w:tcPr>
    </w:tblStylePr>
    <w:tblStylePr w:type="band1Vert">
      <w:tblPr/>
      <w:tcPr>
        <w:shd w:val="clear" w:color="auto" w:fill="B8E2F3" w:themeFill="accent1" w:themeFillTint="7F"/>
      </w:tcPr>
    </w:tblStylePr>
    <w:tblStylePr w:type="band1Horz">
      <w:tblPr/>
      <w:tcPr>
        <w:tcBorders>
          <w:insideH w:val="single" w:sz="6" w:space="0" w:color="72C7E7" w:themeColor="accent1"/>
          <w:insideV w:val="single" w:sz="6" w:space="0" w:color="72C7E7" w:themeColor="accent1"/>
        </w:tcBorders>
        <w:shd w:val="clear" w:color="auto" w:fill="B8E2F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99"/>
    <w:semiHidden/>
    <w:unhideWhenUsed/>
    <w:rsid w:val="003E5900"/>
    <w:rPr>
      <w:color w:val="000000" w:themeColor="text1"/>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insideH w:val="single" w:sz="8" w:space="0" w:color="1A206D" w:themeColor="accent2"/>
        <w:insideV w:val="single" w:sz="8" w:space="0" w:color="1A206D" w:themeColor="accent2"/>
      </w:tblBorders>
    </w:tblPr>
    <w:tcPr>
      <w:shd w:val="clear" w:color="auto" w:fill="B4B8ED" w:themeFill="accent2" w:themeFillTint="3F"/>
    </w:tcPr>
    <w:tblStylePr w:type="firstRow">
      <w:rPr>
        <w:b/>
        <w:bCs/>
        <w:color w:val="000000" w:themeColor="text1"/>
      </w:rPr>
      <w:tblPr/>
      <w:tcPr>
        <w:shd w:val="clear" w:color="auto" w:fill="E1E2F8"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C5F0" w:themeFill="accent2" w:themeFillTint="33"/>
      </w:tcPr>
    </w:tblStylePr>
    <w:tblStylePr w:type="band1Vert">
      <w:tblPr/>
      <w:tcPr>
        <w:shd w:val="clear" w:color="auto" w:fill="6870DB" w:themeFill="accent2" w:themeFillTint="7F"/>
      </w:tcPr>
    </w:tblStylePr>
    <w:tblStylePr w:type="band1Horz">
      <w:tblPr/>
      <w:tcPr>
        <w:tcBorders>
          <w:insideH w:val="single" w:sz="6" w:space="0" w:color="1A206D" w:themeColor="accent2"/>
          <w:insideV w:val="single" w:sz="6" w:space="0" w:color="1A206D" w:themeColor="accent2"/>
        </w:tcBorders>
        <w:shd w:val="clear" w:color="auto" w:fill="6870DB"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99"/>
    <w:semiHidden/>
    <w:unhideWhenUsed/>
    <w:rsid w:val="003E5900"/>
    <w:rPr>
      <w:color w:val="000000" w:themeColor="text1"/>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cPr>
      <w:shd w:val="clear" w:color="auto" w:fill="ABD7FF" w:themeFill="accent3" w:themeFillTint="3F"/>
    </w:tcPr>
    <w:tblStylePr w:type="firstRow">
      <w:rPr>
        <w:b/>
        <w:bCs/>
        <w:color w:val="000000" w:themeColor="text1"/>
      </w:rPr>
      <w:tblPr/>
      <w:tcPr>
        <w:shd w:val="clear" w:color="auto" w:fill="DDEF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DFFF" w:themeFill="accent3" w:themeFillTint="33"/>
      </w:tcPr>
    </w:tblStylePr>
    <w:tblStylePr w:type="band1Vert">
      <w:tblPr/>
      <w:tcPr>
        <w:shd w:val="clear" w:color="auto" w:fill="55AFFF" w:themeFill="accent3" w:themeFillTint="7F"/>
      </w:tcPr>
    </w:tblStylePr>
    <w:tblStylePr w:type="band1Horz">
      <w:tblPr/>
      <w:tcPr>
        <w:tcBorders>
          <w:insideH w:val="single" w:sz="6" w:space="0" w:color="005AAA" w:themeColor="accent3"/>
          <w:insideV w:val="single" w:sz="6" w:space="0" w:color="005AAA" w:themeColor="accent3"/>
        </w:tcBorders>
        <w:shd w:val="clear" w:color="auto" w:fill="55AFFF"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99"/>
    <w:semiHidden/>
    <w:unhideWhenUsed/>
    <w:rsid w:val="003E5900"/>
    <w:rPr>
      <w:color w:val="000000" w:themeColor="text1"/>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insideH w:val="single" w:sz="8" w:space="0" w:color="742F8A" w:themeColor="accent4"/>
        <w:insideV w:val="single" w:sz="8" w:space="0" w:color="742F8A" w:themeColor="accent4"/>
      </w:tblBorders>
    </w:tblPr>
    <w:tcPr>
      <w:shd w:val="clear" w:color="auto" w:fill="E1C3EA" w:themeFill="accent4" w:themeFillTint="3F"/>
    </w:tcPr>
    <w:tblStylePr w:type="firstRow">
      <w:rPr>
        <w:b/>
        <w:bCs/>
        <w:color w:val="000000" w:themeColor="text1"/>
      </w:rPr>
      <w:tblPr/>
      <w:tcPr>
        <w:shd w:val="clear" w:color="auto" w:fill="F3E7F7"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6CEEE" w:themeFill="accent4" w:themeFillTint="33"/>
      </w:tcPr>
    </w:tblStylePr>
    <w:tblStylePr w:type="band1Vert">
      <w:tblPr/>
      <w:tcPr>
        <w:shd w:val="clear" w:color="auto" w:fill="C286D5" w:themeFill="accent4" w:themeFillTint="7F"/>
      </w:tcPr>
    </w:tblStylePr>
    <w:tblStylePr w:type="band1Horz">
      <w:tblPr/>
      <w:tcPr>
        <w:tcBorders>
          <w:insideH w:val="single" w:sz="6" w:space="0" w:color="742F8A" w:themeColor="accent4"/>
          <w:insideV w:val="single" w:sz="6" w:space="0" w:color="742F8A" w:themeColor="accent4"/>
        </w:tcBorders>
        <w:shd w:val="clear" w:color="auto" w:fill="C286D5"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99"/>
    <w:semiHidden/>
    <w:unhideWhenUsed/>
    <w:rsid w:val="003E5900"/>
    <w:rPr>
      <w:color w:val="000000" w:themeColor="text1"/>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insideH w:val="single" w:sz="8" w:space="0" w:color="FFC844" w:themeColor="accent5"/>
        <w:insideV w:val="single" w:sz="8" w:space="0" w:color="FFC844" w:themeColor="accent5"/>
      </w:tblBorders>
    </w:tblPr>
    <w:tcPr>
      <w:shd w:val="clear" w:color="auto" w:fill="FFF1D0" w:themeFill="accent5" w:themeFillTint="3F"/>
    </w:tcPr>
    <w:tblStylePr w:type="firstRow">
      <w:rPr>
        <w:b/>
        <w:bCs/>
        <w:color w:val="000000" w:themeColor="text1"/>
      </w:rPr>
      <w:tblPr/>
      <w:tcPr>
        <w:shd w:val="clear" w:color="auto" w:fill="FFF9EC"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3D9" w:themeFill="accent5" w:themeFillTint="33"/>
      </w:tcPr>
    </w:tblStylePr>
    <w:tblStylePr w:type="band1Vert">
      <w:tblPr/>
      <w:tcPr>
        <w:shd w:val="clear" w:color="auto" w:fill="FFE3A1" w:themeFill="accent5" w:themeFillTint="7F"/>
      </w:tcPr>
    </w:tblStylePr>
    <w:tblStylePr w:type="band1Horz">
      <w:tblPr/>
      <w:tcPr>
        <w:tcBorders>
          <w:insideH w:val="single" w:sz="6" w:space="0" w:color="FFC844" w:themeColor="accent5"/>
          <w:insideV w:val="single" w:sz="6" w:space="0" w:color="FFC844" w:themeColor="accent5"/>
        </w:tcBorders>
        <w:shd w:val="clear" w:color="auto" w:fill="FFE3A1"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99"/>
    <w:semiHidden/>
    <w:unhideWhenUsed/>
    <w:rsid w:val="003E5900"/>
    <w:rPr>
      <w:color w:val="000000" w:themeColor="text1"/>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insideH w:val="single" w:sz="8" w:space="0" w:color="00AF86" w:themeColor="accent6"/>
        <w:insideV w:val="single" w:sz="8" w:space="0" w:color="00AF86" w:themeColor="accent6"/>
      </w:tblBorders>
    </w:tblPr>
    <w:tcPr>
      <w:shd w:val="clear" w:color="auto" w:fill="ACFFEB" w:themeFill="accent6" w:themeFillTint="3F"/>
    </w:tcPr>
    <w:tblStylePr w:type="firstRow">
      <w:rPr>
        <w:b/>
        <w:bCs/>
        <w:color w:val="000000" w:themeColor="text1"/>
      </w:rPr>
      <w:tblPr/>
      <w:tcPr>
        <w:shd w:val="clear" w:color="auto" w:fill="DEFFF7"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CFFEF" w:themeFill="accent6" w:themeFillTint="33"/>
      </w:tcPr>
    </w:tblStylePr>
    <w:tblStylePr w:type="band1Vert">
      <w:tblPr/>
      <w:tcPr>
        <w:shd w:val="clear" w:color="auto" w:fill="58FFD7" w:themeFill="accent6" w:themeFillTint="7F"/>
      </w:tcPr>
    </w:tblStylePr>
    <w:tblStylePr w:type="band1Horz">
      <w:tblPr/>
      <w:tcPr>
        <w:tcBorders>
          <w:insideH w:val="single" w:sz="6" w:space="0" w:color="00AF86" w:themeColor="accent6"/>
          <w:insideV w:val="single" w:sz="6" w:space="0" w:color="00AF86" w:themeColor="accent6"/>
        </w:tcBorders>
        <w:shd w:val="clear" w:color="auto" w:fill="58FFD7" w:themeFill="accent6" w:themeFillTint="7F"/>
      </w:tcPr>
    </w:tblStylePr>
    <w:tblStylePr w:type="nwCell">
      <w:tblPr/>
      <w:tcPr>
        <w:shd w:val="clear" w:color="auto" w:fill="FFFFFF" w:themeFill="background1"/>
      </w:tcPr>
    </w:tblStylePr>
  </w:style>
  <w:style w:type="table" w:styleId="MediumGrid3">
    <w:name w:val="Medium Grid 3"/>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F1F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2C7E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2C7E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2C7E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2C7E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8E2F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8E2F3" w:themeFill="accent1" w:themeFillTint="7F"/>
      </w:tcPr>
    </w:tblStylePr>
  </w:style>
  <w:style w:type="table" w:styleId="MediumGrid3-Accent2">
    <w:name w:val="Medium Grid 3 Accent 2"/>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B8ED"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206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206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206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206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870D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870DB" w:themeFill="accent2" w:themeFillTint="7F"/>
      </w:tcPr>
    </w:tblStylePr>
  </w:style>
  <w:style w:type="table" w:styleId="MediumGrid3-Accent3">
    <w:name w:val="Medium Grid 3 Accent 3"/>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BD7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AAA"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AAA"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5A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5AFFF" w:themeFill="accent3" w:themeFillTint="7F"/>
      </w:tcPr>
    </w:tblStylePr>
  </w:style>
  <w:style w:type="table" w:styleId="MediumGrid3-Accent4">
    <w:name w:val="Medium Grid 3 Accent 4"/>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C3E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42F8A"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42F8A"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42F8A"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42F8A"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286D5"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286D5" w:themeFill="accent4" w:themeFillTint="7F"/>
      </w:tcPr>
    </w:tblStylePr>
  </w:style>
  <w:style w:type="table" w:styleId="MediumGrid3-Accent5">
    <w:name w:val="Medium Grid 3 Accent 5"/>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1D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844"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844"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844"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844"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3A1"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3A1" w:themeFill="accent5" w:themeFillTint="7F"/>
      </w:tcPr>
    </w:tblStylePr>
  </w:style>
  <w:style w:type="table" w:styleId="MediumGrid3-Accent6">
    <w:name w:val="Medium Grid 3 Accent 6"/>
    <w:basedOn w:val="TableNormal"/>
    <w:uiPriority w:val="99"/>
    <w:semiHidden/>
    <w:unhideWhenUsed/>
    <w:rsid w:val="003E5900"/>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EB"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AF8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AF8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AF8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AF8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8FFD7"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8FFD7" w:themeFill="accent6" w:themeFillTint="7F"/>
      </w:tcPr>
    </w:tblStylePr>
  </w:style>
  <w:style w:type="table" w:styleId="MediumList1">
    <w:name w:val="Medium List 1"/>
    <w:basedOn w:val="TableNormal"/>
    <w:uiPriority w:val="99"/>
    <w:semiHidden/>
    <w:unhideWhenUsed/>
    <w:rsid w:val="003E5900"/>
    <w:rPr>
      <w:color w:val="000000" w:themeColor="text1"/>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2C7E7"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99"/>
    <w:semiHidden/>
    <w:unhideWhenUsed/>
    <w:rsid w:val="003E5900"/>
    <w:rPr>
      <w:color w:val="000000" w:themeColor="text1"/>
      <w:lang w:eastAsia="en-US"/>
    </w:rPr>
    <w:tblPr>
      <w:tblStyleRowBandSize w:val="1"/>
      <w:tblStyleColBandSize w:val="1"/>
      <w:tblBorders>
        <w:top w:val="single" w:sz="8" w:space="0" w:color="72C7E7" w:themeColor="accent1"/>
        <w:bottom w:val="single" w:sz="8" w:space="0" w:color="72C7E7" w:themeColor="accent1"/>
      </w:tblBorders>
    </w:tblPr>
    <w:tblStylePr w:type="firstRow">
      <w:rPr>
        <w:rFonts w:asciiTheme="majorHAnsi" w:eastAsiaTheme="majorEastAsia" w:hAnsiTheme="majorHAnsi" w:cstheme="majorBidi"/>
      </w:rPr>
      <w:tblPr/>
      <w:tcPr>
        <w:tcBorders>
          <w:top w:val="nil"/>
          <w:bottom w:val="single" w:sz="8" w:space="0" w:color="72C7E7" w:themeColor="accent1"/>
        </w:tcBorders>
      </w:tcPr>
    </w:tblStylePr>
    <w:tblStylePr w:type="lastRow">
      <w:rPr>
        <w:b/>
        <w:bCs/>
        <w:color w:val="72C7E7" w:themeColor="text2"/>
      </w:rPr>
      <w:tblPr/>
      <w:tcPr>
        <w:tcBorders>
          <w:top w:val="single" w:sz="8" w:space="0" w:color="72C7E7" w:themeColor="accent1"/>
          <w:bottom w:val="single" w:sz="8" w:space="0" w:color="72C7E7" w:themeColor="accent1"/>
        </w:tcBorders>
      </w:tcPr>
    </w:tblStylePr>
    <w:tblStylePr w:type="firstCol">
      <w:rPr>
        <w:b/>
        <w:bCs/>
      </w:rPr>
    </w:tblStylePr>
    <w:tblStylePr w:type="lastCol">
      <w:rPr>
        <w:b/>
        <w:bCs/>
      </w:rPr>
      <w:tblPr/>
      <w:tcPr>
        <w:tcBorders>
          <w:top w:val="single" w:sz="8" w:space="0" w:color="72C7E7" w:themeColor="accent1"/>
          <w:bottom w:val="single" w:sz="8" w:space="0" w:color="72C7E7" w:themeColor="accent1"/>
        </w:tcBorders>
      </w:tcPr>
    </w:tblStylePr>
    <w:tblStylePr w:type="band1Vert">
      <w:tblPr/>
      <w:tcPr>
        <w:shd w:val="clear" w:color="auto" w:fill="DBF1F9" w:themeFill="accent1" w:themeFillTint="3F"/>
      </w:tcPr>
    </w:tblStylePr>
    <w:tblStylePr w:type="band1Horz">
      <w:tblPr/>
      <w:tcPr>
        <w:shd w:val="clear" w:color="auto" w:fill="DBF1F9" w:themeFill="accent1" w:themeFillTint="3F"/>
      </w:tcPr>
    </w:tblStylePr>
  </w:style>
  <w:style w:type="table" w:styleId="MediumList1-Accent2">
    <w:name w:val="Medium List 1 Accent 2"/>
    <w:basedOn w:val="TableNormal"/>
    <w:uiPriority w:val="99"/>
    <w:semiHidden/>
    <w:unhideWhenUsed/>
    <w:rsid w:val="003E5900"/>
    <w:rPr>
      <w:color w:val="000000" w:themeColor="text1"/>
      <w:lang w:eastAsia="en-US"/>
    </w:rPr>
    <w:tblPr>
      <w:tblStyleRowBandSize w:val="1"/>
      <w:tblStyleColBandSize w:val="1"/>
      <w:tblBorders>
        <w:top w:val="single" w:sz="8" w:space="0" w:color="1A206D" w:themeColor="accent2"/>
        <w:bottom w:val="single" w:sz="8" w:space="0" w:color="1A206D" w:themeColor="accent2"/>
      </w:tblBorders>
    </w:tblPr>
    <w:tblStylePr w:type="firstRow">
      <w:rPr>
        <w:rFonts w:asciiTheme="majorHAnsi" w:eastAsiaTheme="majorEastAsia" w:hAnsiTheme="majorHAnsi" w:cstheme="majorBidi"/>
      </w:rPr>
      <w:tblPr/>
      <w:tcPr>
        <w:tcBorders>
          <w:top w:val="nil"/>
          <w:bottom w:val="single" w:sz="8" w:space="0" w:color="1A206D" w:themeColor="accent2"/>
        </w:tcBorders>
      </w:tcPr>
    </w:tblStylePr>
    <w:tblStylePr w:type="lastRow">
      <w:rPr>
        <w:b/>
        <w:bCs/>
        <w:color w:val="72C7E7" w:themeColor="text2"/>
      </w:rPr>
      <w:tblPr/>
      <w:tcPr>
        <w:tcBorders>
          <w:top w:val="single" w:sz="8" w:space="0" w:color="1A206D" w:themeColor="accent2"/>
          <w:bottom w:val="single" w:sz="8" w:space="0" w:color="1A206D" w:themeColor="accent2"/>
        </w:tcBorders>
      </w:tcPr>
    </w:tblStylePr>
    <w:tblStylePr w:type="firstCol">
      <w:rPr>
        <w:b/>
        <w:bCs/>
      </w:rPr>
    </w:tblStylePr>
    <w:tblStylePr w:type="lastCol">
      <w:rPr>
        <w:b/>
        <w:bCs/>
      </w:rPr>
      <w:tblPr/>
      <w:tcPr>
        <w:tcBorders>
          <w:top w:val="single" w:sz="8" w:space="0" w:color="1A206D" w:themeColor="accent2"/>
          <w:bottom w:val="single" w:sz="8" w:space="0" w:color="1A206D" w:themeColor="accent2"/>
        </w:tcBorders>
      </w:tcPr>
    </w:tblStylePr>
    <w:tblStylePr w:type="band1Vert">
      <w:tblPr/>
      <w:tcPr>
        <w:shd w:val="clear" w:color="auto" w:fill="B4B8ED" w:themeFill="accent2" w:themeFillTint="3F"/>
      </w:tcPr>
    </w:tblStylePr>
    <w:tblStylePr w:type="band1Horz">
      <w:tblPr/>
      <w:tcPr>
        <w:shd w:val="clear" w:color="auto" w:fill="B4B8ED" w:themeFill="accent2" w:themeFillTint="3F"/>
      </w:tcPr>
    </w:tblStylePr>
  </w:style>
  <w:style w:type="table" w:styleId="MediumList1-Accent3">
    <w:name w:val="Medium List 1 Accent 3"/>
    <w:basedOn w:val="TableNormal"/>
    <w:uiPriority w:val="99"/>
    <w:semiHidden/>
    <w:unhideWhenUsed/>
    <w:rsid w:val="003E5900"/>
    <w:rPr>
      <w:color w:val="000000" w:themeColor="text1"/>
      <w:lang w:eastAsia="en-US"/>
    </w:rPr>
    <w:tblPr>
      <w:tblStyleRowBandSize w:val="1"/>
      <w:tblStyleColBandSize w:val="1"/>
      <w:tblBorders>
        <w:top w:val="single" w:sz="8" w:space="0" w:color="005AAA" w:themeColor="accent3"/>
        <w:bottom w:val="single" w:sz="8" w:space="0" w:color="005AAA" w:themeColor="accent3"/>
      </w:tblBorders>
    </w:tblPr>
    <w:tblStylePr w:type="firstRow">
      <w:rPr>
        <w:rFonts w:asciiTheme="majorHAnsi" w:eastAsiaTheme="majorEastAsia" w:hAnsiTheme="majorHAnsi" w:cstheme="majorBidi"/>
      </w:rPr>
      <w:tblPr/>
      <w:tcPr>
        <w:tcBorders>
          <w:top w:val="nil"/>
          <w:bottom w:val="single" w:sz="8" w:space="0" w:color="005AAA" w:themeColor="accent3"/>
        </w:tcBorders>
      </w:tcPr>
    </w:tblStylePr>
    <w:tblStylePr w:type="lastRow">
      <w:rPr>
        <w:b/>
        <w:bCs/>
        <w:color w:val="72C7E7" w:themeColor="text2"/>
      </w:rPr>
      <w:tblPr/>
      <w:tcPr>
        <w:tcBorders>
          <w:top w:val="single" w:sz="8" w:space="0" w:color="005AAA" w:themeColor="accent3"/>
          <w:bottom w:val="single" w:sz="8" w:space="0" w:color="005AAA" w:themeColor="accent3"/>
        </w:tcBorders>
      </w:tcPr>
    </w:tblStylePr>
    <w:tblStylePr w:type="firstCol">
      <w:rPr>
        <w:b/>
        <w:bCs/>
      </w:rPr>
    </w:tblStylePr>
    <w:tblStylePr w:type="lastCol">
      <w:rPr>
        <w:b/>
        <w:bCs/>
      </w:rPr>
      <w:tblPr/>
      <w:tcPr>
        <w:tcBorders>
          <w:top w:val="single" w:sz="8" w:space="0" w:color="005AAA" w:themeColor="accent3"/>
          <w:bottom w:val="single" w:sz="8" w:space="0" w:color="005AAA" w:themeColor="accent3"/>
        </w:tcBorders>
      </w:tcPr>
    </w:tblStylePr>
    <w:tblStylePr w:type="band1Vert">
      <w:tblPr/>
      <w:tcPr>
        <w:shd w:val="clear" w:color="auto" w:fill="ABD7FF" w:themeFill="accent3" w:themeFillTint="3F"/>
      </w:tcPr>
    </w:tblStylePr>
    <w:tblStylePr w:type="band1Horz">
      <w:tblPr/>
      <w:tcPr>
        <w:shd w:val="clear" w:color="auto" w:fill="ABD7FF" w:themeFill="accent3" w:themeFillTint="3F"/>
      </w:tcPr>
    </w:tblStylePr>
  </w:style>
  <w:style w:type="table" w:styleId="MediumList1-Accent4">
    <w:name w:val="Medium List 1 Accent 4"/>
    <w:basedOn w:val="TableNormal"/>
    <w:uiPriority w:val="99"/>
    <w:semiHidden/>
    <w:unhideWhenUsed/>
    <w:rsid w:val="003E5900"/>
    <w:rPr>
      <w:color w:val="000000" w:themeColor="text1"/>
      <w:lang w:eastAsia="en-US"/>
    </w:rPr>
    <w:tblPr>
      <w:tblStyleRowBandSize w:val="1"/>
      <w:tblStyleColBandSize w:val="1"/>
      <w:tblBorders>
        <w:top w:val="single" w:sz="8" w:space="0" w:color="742F8A" w:themeColor="accent4"/>
        <w:bottom w:val="single" w:sz="8" w:space="0" w:color="742F8A" w:themeColor="accent4"/>
      </w:tblBorders>
    </w:tblPr>
    <w:tblStylePr w:type="firstRow">
      <w:rPr>
        <w:rFonts w:asciiTheme="majorHAnsi" w:eastAsiaTheme="majorEastAsia" w:hAnsiTheme="majorHAnsi" w:cstheme="majorBidi"/>
      </w:rPr>
      <w:tblPr/>
      <w:tcPr>
        <w:tcBorders>
          <w:top w:val="nil"/>
          <w:bottom w:val="single" w:sz="8" w:space="0" w:color="742F8A" w:themeColor="accent4"/>
        </w:tcBorders>
      </w:tcPr>
    </w:tblStylePr>
    <w:tblStylePr w:type="lastRow">
      <w:rPr>
        <w:b/>
        <w:bCs/>
        <w:color w:val="72C7E7" w:themeColor="text2"/>
      </w:rPr>
      <w:tblPr/>
      <w:tcPr>
        <w:tcBorders>
          <w:top w:val="single" w:sz="8" w:space="0" w:color="742F8A" w:themeColor="accent4"/>
          <w:bottom w:val="single" w:sz="8" w:space="0" w:color="742F8A" w:themeColor="accent4"/>
        </w:tcBorders>
      </w:tcPr>
    </w:tblStylePr>
    <w:tblStylePr w:type="firstCol">
      <w:rPr>
        <w:b/>
        <w:bCs/>
      </w:rPr>
    </w:tblStylePr>
    <w:tblStylePr w:type="lastCol">
      <w:rPr>
        <w:b/>
        <w:bCs/>
      </w:rPr>
      <w:tblPr/>
      <w:tcPr>
        <w:tcBorders>
          <w:top w:val="single" w:sz="8" w:space="0" w:color="742F8A" w:themeColor="accent4"/>
          <w:bottom w:val="single" w:sz="8" w:space="0" w:color="742F8A" w:themeColor="accent4"/>
        </w:tcBorders>
      </w:tcPr>
    </w:tblStylePr>
    <w:tblStylePr w:type="band1Vert">
      <w:tblPr/>
      <w:tcPr>
        <w:shd w:val="clear" w:color="auto" w:fill="E1C3EA" w:themeFill="accent4" w:themeFillTint="3F"/>
      </w:tcPr>
    </w:tblStylePr>
    <w:tblStylePr w:type="band1Horz">
      <w:tblPr/>
      <w:tcPr>
        <w:shd w:val="clear" w:color="auto" w:fill="E1C3EA" w:themeFill="accent4" w:themeFillTint="3F"/>
      </w:tcPr>
    </w:tblStylePr>
  </w:style>
  <w:style w:type="table" w:styleId="MediumList1-Accent5">
    <w:name w:val="Medium List 1 Accent 5"/>
    <w:basedOn w:val="TableNormal"/>
    <w:uiPriority w:val="99"/>
    <w:semiHidden/>
    <w:unhideWhenUsed/>
    <w:rsid w:val="003E5900"/>
    <w:rPr>
      <w:color w:val="000000" w:themeColor="text1"/>
      <w:lang w:eastAsia="en-US"/>
    </w:rPr>
    <w:tblPr>
      <w:tblStyleRowBandSize w:val="1"/>
      <w:tblStyleColBandSize w:val="1"/>
      <w:tblBorders>
        <w:top w:val="single" w:sz="8" w:space="0" w:color="FFC844" w:themeColor="accent5"/>
        <w:bottom w:val="single" w:sz="8" w:space="0" w:color="FFC844" w:themeColor="accent5"/>
      </w:tblBorders>
    </w:tblPr>
    <w:tblStylePr w:type="firstRow">
      <w:rPr>
        <w:rFonts w:asciiTheme="majorHAnsi" w:eastAsiaTheme="majorEastAsia" w:hAnsiTheme="majorHAnsi" w:cstheme="majorBidi"/>
      </w:rPr>
      <w:tblPr/>
      <w:tcPr>
        <w:tcBorders>
          <w:top w:val="nil"/>
          <w:bottom w:val="single" w:sz="8" w:space="0" w:color="FFC844" w:themeColor="accent5"/>
        </w:tcBorders>
      </w:tcPr>
    </w:tblStylePr>
    <w:tblStylePr w:type="lastRow">
      <w:rPr>
        <w:b/>
        <w:bCs/>
        <w:color w:val="72C7E7" w:themeColor="text2"/>
      </w:rPr>
      <w:tblPr/>
      <w:tcPr>
        <w:tcBorders>
          <w:top w:val="single" w:sz="8" w:space="0" w:color="FFC844" w:themeColor="accent5"/>
          <w:bottom w:val="single" w:sz="8" w:space="0" w:color="FFC844" w:themeColor="accent5"/>
        </w:tcBorders>
      </w:tcPr>
    </w:tblStylePr>
    <w:tblStylePr w:type="firstCol">
      <w:rPr>
        <w:b/>
        <w:bCs/>
      </w:rPr>
    </w:tblStylePr>
    <w:tblStylePr w:type="lastCol">
      <w:rPr>
        <w:b/>
        <w:bCs/>
      </w:rPr>
      <w:tblPr/>
      <w:tcPr>
        <w:tcBorders>
          <w:top w:val="single" w:sz="8" w:space="0" w:color="FFC844" w:themeColor="accent5"/>
          <w:bottom w:val="single" w:sz="8" w:space="0" w:color="FFC844" w:themeColor="accent5"/>
        </w:tcBorders>
      </w:tcPr>
    </w:tblStylePr>
    <w:tblStylePr w:type="band1Vert">
      <w:tblPr/>
      <w:tcPr>
        <w:shd w:val="clear" w:color="auto" w:fill="FFF1D0" w:themeFill="accent5" w:themeFillTint="3F"/>
      </w:tcPr>
    </w:tblStylePr>
    <w:tblStylePr w:type="band1Horz">
      <w:tblPr/>
      <w:tcPr>
        <w:shd w:val="clear" w:color="auto" w:fill="FFF1D0" w:themeFill="accent5" w:themeFillTint="3F"/>
      </w:tcPr>
    </w:tblStylePr>
  </w:style>
  <w:style w:type="table" w:styleId="MediumList1-Accent6">
    <w:name w:val="Medium List 1 Accent 6"/>
    <w:basedOn w:val="TableNormal"/>
    <w:uiPriority w:val="99"/>
    <w:semiHidden/>
    <w:unhideWhenUsed/>
    <w:rsid w:val="003E5900"/>
    <w:rPr>
      <w:color w:val="000000" w:themeColor="text1"/>
      <w:lang w:eastAsia="en-US"/>
    </w:rPr>
    <w:tblPr>
      <w:tblStyleRowBandSize w:val="1"/>
      <w:tblStyleColBandSize w:val="1"/>
      <w:tblBorders>
        <w:top w:val="single" w:sz="8" w:space="0" w:color="00AF86" w:themeColor="accent6"/>
        <w:bottom w:val="single" w:sz="8" w:space="0" w:color="00AF86" w:themeColor="accent6"/>
      </w:tblBorders>
    </w:tblPr>
    <w:tblStylePr w:type="firstRow">
      <w:rPr>
        <w:rFonts w:asciiTheme="majorHAnsi" w:eastAsiaTheme="majorEastAsia" w:hAnsiTheme="majorHAnsi" w:cstheme="majorBidi"/>
      </w:rPr>
      <w:tblPr/>
      <w:tcPr>
        <w:tcBorders>
          <w:top w:val="nil"/>
          <w:bottom w:val="single" w:sz="8" w:space="0" w:color="00AF86" w:themeColor="accent6"/>
        </w:tcBorders>
      </w:tcPr>
    </w:tblStylePr>
    <w:tblStylePr w:type="lastRow">
      <w:rPr>
        <w:b/>
        <w:bCs/>
        <w:color w:val="72C7E7" w:themeColor="text2"/>
      </w:rPr>
      <w:tblPr/>
      <w:tcPr>
        <w:tcBorders>
          <w:top w:val="single" w:sz="8" w:space="0" w:color="00AF86" w:themeColor="accent6"/>
          <w:bottom w:val="single" w:sz="8" w:space="0" w:color="00AF86" w:themeColor="accent6"/>
        </w:tcBorders>
      </w:tcPr>
    </w:tblStylePr>
    <w:tblStylePr w:type="firstCol">
      <w:rPr>
        <w:b/>
        <w:bCs/>
      </w:rPr>
    </w:tblStylePr>
    <w:tblStylePr w:type="lastCol">
      <w:rPr>
        <w:b/>
        <w:bCs/>
      </w:rPr>
      <w:tblPr/>
      <w:tcPr>
        <w:tcBorders>
          <w:top w:val="single" w:sz="8" w:space="0" w:color="00AF86" w:themeColor="accent6"/>
          <w:bottom w:val="single" w:sz="8" w:space="0" w:color="00AF86" w:themeColor="accent6"/>
        </w:tcBorders>
      </w:tcPr>
    </w:tblStylePr>
    <w:tblStylePr w:type="band1Vert">
      <w:tblPr/>
      <w:tcPr>
        <w:shd w:val="clear" w:color="auto" w:fill="ACFFEB" w:themeFill="accent6" w:themeFillTint="3F"/>
      </w:tcPr>
    </w:tblStylePr>
    <w:tblStylePr w:type="band1Horz">
      <w:tblPr/>
      <w:tcPr>
        <w:shd w:val="clear" w:color="auto" w:fill="ACFFEB" w:themeFill="accent6" w:themeFillTint="3F"/>
      </w:tcPr>
    </w:tblStylePr>
  </w:style>
  <w:style w:type="table" w:styleId="MediumList2">
    <w:name w:val="Medium List 2"/>
    <w:basedOn w:val="TableNormal"/>
    <w:uiPriority w:val="99"/>
    <w:unhideWhenUsed/>
    <w:rsid w:val="003E5900"/>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99"/>
    <w:semiHidden/>
    <w:unhideWhenUsed/>
    <w:rsid w:val="003E5900"/>
    <w:rPr>
      <w:color w:val="000000" w:themeColor="text1"/>
      <w:lang w:eastAsia="en-US"/>
    </w:rPr>
    <w:tblPr>
      <w:tblStyleRowBandSize w:val="1"/>
      <w:tblStyleColBandSize w:val="1"/>
      <w:tblBorders>
        <w:top w:val="single" w:sz="8" w:space="0" w:color="72C7E7" w:themeColor="accent1"/>
        <w:left w:val="single" w:sz="8" w:space="0" w:color="72C7E7" w:themeColor="accent1"/>
        <w:bottom w:val="single" w:sz="8" w:space="0" w:color="72C7E7" w:themeColor="accent1"/>
        <w:right w:val="single" w:sz="8" w:space="0" w:color="72C7E7" w:themeColor="accent1"/>
      </w:tblBorders>
    </w:tblPr>
    <w:tblStylePr w:type="firstRow">
      <w:rPr>
        <w:sz w:val="24"/>
        <w:szCs w:val="24"/>
      </w:rPr>
      <w:tblPr/>
      <w:tcPr>
        <w:tcBorders>
          <w:top w:val="nil"/>
          <w:left w:val="nil"/>
          <w:bottom w:val="single" w:sz="24" w:space="0" w:color="72C7E7" w:themeColor="accent1"/>
          <w:right w:val="nil"/>
          <w:insideH w:val="nil"/>
          <w:insideV w:val="nil"/>
        </w:tcBorders>
        <w:shd w:val="clear" w:color="auto" w:fill="FFFFFF" w:themeFill="background1"/>
      </w:tcPr>
    </w:tblStylePr>
    <w:tblStylePr w:type="lastRow">
      <w:tblPr/>
      <w:tcPr>
        <w:tcBorders>
          <w:top w:val="single" w:sz="8" w:space="0" w:color="72C7E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2C7E7" w:themeColor="accent1"/>
          <w:insideH w:val="nil"/>
          <w:insideV w:val="nil"/>
        </w:tcBorders>
        <w:shd w:val="clear" w:color="auto" w:fill="FFFFFF" w:themeFill="background1"/>
      </w:tcPr>
    </w:tblStylePr>
    <w:tblStylePr w:type="lastCol">
      <w:tblPr/>
      <w:tcPr>
        <w:tcBorders>
          <w:top w:val="nil"/>
          <w:left w:val="single" w:sz="8" w:space="0" w:color="72C7E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F1F9" w:themeFill="accent1" w:themeFillTint="3F"/>
      </w:tcPr>
    </w:tblStylePr>
    <w:tblStylePr w:type="band1Horz">
      <w:tblPr/>
      <w:tcPr>
        <w:tcBorders>
          <w:top w:val="nil"/>
          <w:bottom w:val="nil"/>
          <w:insideH w:val="nil"/>
          <w:insideV w:val="nil"/>
        </w:tcBorders>
        <w:shd w:val="clear" w:color="auto" w:fill="DBF1F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99"/>
    <w:semiHidden/>
    <w:unhideWhenUsed/>
    <w:rsid w:val="003E5900"/>
    <w:rPr>
      <w:color w:val="000000" w:themeColor="text1"/>
      <w:lang w:eastAsia="en-US"/>
    </w:rPr>
    <w:tblPr>
      <w:tblStyleRowBandSize w:val="1"/>
      <w:tblStyleColBandSize w:val="1"/>
      <w:tblBorders>
        <w:top w:val="single" w:sz="8" w:space="0" w:color="1A206D" w:themeColor="accent2"/>
        <w:left w:val="single" w:sz="8" w:space="0" w:color="1A206D" w:themeColor="accent2"/>
        <w:bottom w:val="single" w:sz="8" w:space="0" w:color="1A206D" w:themeColor="accent2"/>
        <w:right w:val="single" w:sz="8" w:space="0" w:color="1A206D" w:themeColor="accent2"/>
      </w:tblBorders>
    </w:tblPr>
    <w:tblStylePr w:type="firstRow">
      <w:rPr>
        <w:sz w:val="24"/>
        <w:szCs w:val="24"/>
      </w:rPr>
      <w:tblPr/>
      <w:tcPr>
        <w:tcBorders>
          <w:top w:val="nil"/>
          <w:left w:val="nil"/>
          <w:bottom w:val="single" w:sz="24" w:space="0" w:color="1A206D" w:themeColor="accent2"/>
          <w:right w:val="nil"/>
          <w:insideH w:val="nil"/>
          <w:insideV w:val="nil"/>
        </w:tcBorders>
        <w:shd w:val="clear" w:color="auto" w:fill="FFFFFF" w:themeFill="background1"/>
      </w:tcPr>
    </w:tblStylePr>
    <w:tblStylePr w:type="lastRow">
      <w:tblPr/>
      <w:tcPr>
        <w:tcBorders>
          <w:top w:val="single" w:sz="8" w:space="0" w:color="1A206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206D" w:themeColor="accent2"/>
          <w:insideH w:val="nil"/>
          <w:insideV w:val="nil"/>
        </w:tcBorders>
        <w:shd w:val="clear" w:color="auto" w:fill="FFFFFF" w:themeFill="background1"/>
      </w:tcPr>
    </w:tblStylePr>
    <w:tblStylePr w:type="lastCol">
      <w:tblPr/>
      <w:tcPr>
        <w:tcBorders>
          <w:top w:val="nil"/>
          <w:left w:val="single" w:sz="8" w:space="0" w:color="1A206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4B8ED" w:themeFill="accent2" w:themeFillTint="3F"/>
      </w:tcPr>
    </w:tblStylePr>
    <w:tblStylePr w:type="band1Horz">
      <w:tblPr/>
      <w:tcPr>
        <w:tcBorders>
          <w:top w:val="nil"/>
          <w:bottom w:val="nil"/>
          <w:insideH w:val="nil"/>
          <w:insideV w:val="nil"/>
        </w:tcBorders>
        <w:shd w:val="clear" w:color="auto" w:fill="B4B8ED"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99"/>
    <w:semiHidden/>
    <w:unhideWhenUsed/>
    <w:rsid w:val="003E5900"/>
    <w:rPr>
      <w:color w:val="000000" w:themeColor="text1"/>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rPr>
        <w:sz w:val="24"/>
        <w:szCs w:val="24"/>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tblPr/>
      <w:tcPr>
        <w:tcBorders>
          <w:top w:val="single" w:sz="8" w:space="0" w:color="005AAA"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AAA" w:themeColor="accent3"/>
          <w:insideH w:val="nil"/>
          <w:insideV w:val="nil"/>
        </w:tcBorders>
        <w:shd w:val="clear" w:color="auto" w:fill="FFFFFF" w:themeFill="background1"/>
      </w:tcPr>
    </w:tblStylePr>
    <w:tblStylePr w:type="lastCol">
      <w:tblPr/>
      <w:tcPr>
        <w:tcBorders>
          <w:top w:val="nil"/>
          <w:left w:val="single" w:sz="8" w:space="0" w:color="005AAA"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top w:val="nil"/>
          <w:bottom w:val="nil"/>
          <w:insideH w:val="nil"/>
          <w:insideV w:val="nil"/>
        </w:tcBorders>
        <w:shd w:val="clear" w:color="auto" w:fill="ABD7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99"/>
    <w:semiHidden/>
    <w:unhideWhenUsed/>
    <w:rsid w:val="003E5900"/>
    <w:rPr>
      <w:color w:val="000000" w:themeColor="text1"/>
      <w:lang w:eastAsia="en-US"/>
    </w:rPr>
    <w:tblPr>
      <w:tblStyleRowBandSize w:val="1"/>
      <w:tblStyleColBandSize w:val="1"/>
      <w:tblBorders>
        <w:top w:val="single" w:sz="8" w:space="0" w:color="742F8A" w:themeColor="accent4"/>
        <w:left w:val="single" w:sz="8" w:space="0" w:color="742F8A" w:themeColor="accent4"/>
        <w:bottom w:val="single" w:sz="8" w:space="0" w:color="742F8A" w:themeColor="accent4"/>
        <w:right w:val="single" w:sz="8" w:space="0" w:color="742F8A" w:themeColor="accent4"/>
      </w:tblBorders>
    </w:tblPr>
    <w:tblStylePr w:type="firstRow">
      <w:rPr>
        <w:sz w:val="24"/>
        <w:szCs w:val="24"/>
      </w:rPr>
      <w:tblPr/>
      <w:tcPr>
        <w:tcBorders>
          <w:top w:val="nil"/>
          <w:left w:val="nil"/>
          <w:bottom w:val="single" w:sz="24" w:space="0" w:color="742F8A" w:themeColor="accent4"/>
          <w:right w:val="nil"/>
          <w:insideH w:val="nil"/>
          <w:insideV w:val="nil"/>
        </w:tcBorders>
        <w:shd w:val="clear" w:color="auto" w:fill="FFFFFF" w:themeFill="background1"/>
      </w:tcPr>
    </w:tblStylePr>
    <w:tblStylePr w:type="lastRow">
      <w:tblPr/>
      <w:tcPr>
        <w:tcBorders>
          <w:top w:val="single" w:sz="8" w:space="0" w:color="742F8A"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42F8A" w:themeColor="accent4"/>
          <w:insideH w:val="nil"/>
          <w:insideV w:val="nil"/>
        </w:tcBorders>
        <w:shd w:val="clear" w:color="auto" w:fill="FFFFFF" w:themeFill="background1"/>
      </w:tcPr>
    </w:tblStylePr>
    <w:tblStylePr w:type="lastCol">
      <w:tblPr/>
      <w:tcPr>
        <w:tcBorders>
          <w:top w:val="nil"/>
          <w:left w:val="single" w:sz="8" w:space="0" w:color="742F8A"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C3EA" w:themeFill="accent4" w:themeFillTint="3F"/>
      </w:tcPr>
    </w:tblStylePr>
    <w:tblStylePr w:type="band1Horz">
      <w:tblPr/>
      <w:tcPr>
        <w:tcBorders>
          <w:top w:val="nil"/>
          <w:bottom w:val="nil"/>
          <w:insideH w:val="nil"/>
          <w:insideV w:val="nil"/>
        </w:tcBorders>
        <w:shd w:val="clear" w:color="auto" w:fill="E1C3E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99"/>
    <w:semiHidden/>
    <w:unhideWhenUsed/>
    <w:rsid w:val="003E5900"/>
    <w:rPr>
      <w:color w:val="000000" w:themeColor="text1"/>
      <w:lang w:eastAsia="en-US"/>
    </w:rPr>
    <w:tblPr>
      <w:tblStyleRowBandSize w:val="1"/>
      <w:tblStyleColBandSize w:val="1"/>
      <w:tblBorders>
        <w:top w:val="single" w:sz="8" w:space="0" w:color="FFC844" w:themeColor="accent5"/>
        <w:left w:val="single" w:sz="8" w:space="0" w:color="FFC844" w:themeColor="accent5"/>
        <w:bottom w:val="single" w:sz="8" w:space="0" w:color="FFC844" w:themeColor="accent5"/>
        <w:right w:val="single" w:sz="8" w:space="0" w:color="FFC844" w:themeColor="accent5"/>
      </w:tblBorders>
    </w:tblPr>
    <w:tblStylePr w:type="firstRow">
      <w:rPr>
        <w:sz w:val="24"/>
        <w:szCs w:val="24"/>
      </w:rPr>
      <w:tblPr/>
      <w:tcPr>
        <w:tcBorders>
          <w:top w:val="nil"/>
          <w:left w:val="nil"/>
          <w:bottom w:val="single" w:sz="24" w:space="0" w:color="FFC844" w:themeColor="accent5"/>
          <w:right w:val="nil"/>
          <w:insideH w:val="nil"/>
          <w:insideV w:val="nil"/>
        </w:tcBorders>
        <w:shd w:val="clear" w:color="auto" w:fill="FFFFFF" w:themeFill="background1"/>
      </w:tcPr>
    </w:tblStylePr>
    <w:tblStylePr w:type="lastRow">
      <w:tblPr/>
      <w:tcPr>
        <w:tcBorders>
          <w:top w:val="single" w:sz="8" w:space="0" w:color="FFC844"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844" w:themeColor="accent5"/>
          <w:insideH w:val="nil"/>
          <w:insideV w:val="nil"/>
        </w:tcBorders>
        <w:shd w:val="clear" w:color="auto" w:fill="FFFFFF" w:themeFill="background1"/>
      </w:tcPr>
    </w:tblStylePr>
    <w:tblStylePr w:type="lastCol">
      <w:tblPr/>
      <w:tcPr>
        <w:tcBorders>
          <w:top w:val="nil"/>
          <w:left w:val="single" w:sz="8" w:space="0" w:color="FFC844"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1D0" w:themeFill="accent5" w:themeFillTint="3F"/>
      </w:tcPr>
    </w:tblStylePr>
    <w:tblStylePr w:type="band1Horz">
      <w:tblPr/>
      <w:tcPr>
        <w:tcBorders>
          <w:top w:val="nil"/>
          <w:bottom w:val="nil"/>
          <w:insideH w:val="nil"/>
          <w:insideV w:val="nil"/>
        </w:tcBorders>
        <w:shd w:val="clear" w:color="auto" w:fill="FFF1D0"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99"/>
    <w:semiHidden/>
    <w:unhideWhenUsed/>
    <w:rsid w:val="003E5900"/>
    <w:rPr>
      <w:color w:val="000000" w:themeColor="text1"/>
      <w:lang w:eastAsia="en-US"/>
    </w:rPr>
    <w:tblPr>
      <w:tblStyleRowBandSize w:val="1"/>
      <w:tblStyleColBandSize w:val="1"/>
      <w:tblBorders>
        <w:top w:val="single" w:sz="8" w:space="0" w:color="00AF86" w:themeColor="accent6"/>
        <w:left w:val="single" w:sz="8" w:space="0" w:color="00AF86" w:themeColor="accent6"/>
        <w:bottom w:val="single" w:sz="8" w:space="0" w:color="00AF86" w:themeColor="accent6"/>
        <w:right w:val="single" w:sz="8" w:space="0" w:color="00AF86" w:themeColor="accent6"/>
      </w:tblBorders>
    </w:tblPr>
    <w:tblStylePr w:type="firstRow">
      <w:rPr>
        <w:sz w:val="24"/>
        <w:szCs w:val="24"/>
      </w:rPr>
      <w:tblPr/>
      <w:tcPr>
        <w:tcBorders>
          <w:top w:val="nil"/>
          <w:left w:val="nil"/>
          <w:bottom w:val="single" w:sz="24" w:space="0" w:color="00AF86" w:themeColor="accent6"/>
          <w:right w:val="nil"/>
          <w:insideH w:val="nil"/>
          <w:insideV w:val="nil"/>
        </w:tcBorders>
        <w:shd w:val="clear" w:color="auto" w:fill="FFFFFF" w:themeFill="background1"/>
      </w:tcPr>
    </w:tblStylePr>
    <w:tblStylePr w:type="lastRow">
      <w:tblPr/>
      <w:tcPr>
        <w:tcBorders>
          <w:top w:val="single" w:sz="8" w:space="0" w:color="00AF8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AF86" w:themeColor="accent6"/>
          <w:insideH w:val="nil"/>
          <w:insideV w:val="nil"/>
        </w:tcBorders>
        <w:shd w:val="clear" w:color="auto" w:fill="FFFFFF" w:themeFill="background1"/>
      </w:tcPr>
    </w:tblStylePr>
    <w:tblStylePr w:type="lastCol">
      <w:tblPr/>
      <w:tcPr>
        <w:tcBorders>
          <w:top w:val="nil"/>
          <w:left w:val="single" w:sz="8" w:space="0" w:color="00AF8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EB" w:themeFill="accent6" w:themeFillTint="3F"/>
      </w:tcPr>
    </w:tblStylePr>
    <w:tblStylePr w:type="band1Horz">
      <w:tblPr/>
      <w:tcPr>
        <w:tcBorders>
          <w:top w:val="nil"/>
          <w:bottom w:val="nil"/>
          <w:insideH w:val="nil"/>
          <w:insideV w:val="nil"/>
        </w:tcBorders>
        <w:shd w:val="clear" w:color="auto" w:fill="ACFFEB"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99"/>
    <w:semiHidden/>
    <w:unhideWhenUsed/>
    <w:rsid w:val="003E5900"/>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99"/>
    <w:semiHidden/>
    <w:unhideWhenUsed/>
    <w:rsid w:val="003E5900"/>
    <w:rPr>
      <w:lang w:eastAsia="en-US"/>
    </w:rPr>
    <w:tblPr>
      <w:tblStyleRowBandSize w:val="1"/>
      <w:tblStyleColBandSize w:val="1"/>
      <w:tblBorders>
        <w:top w:val="single" w:sz="8"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single" w:sz="8" w:space="0" w:color="95D4ED" w:themeColor="accent1" w:themeTint="BF"/>
      </w:tblBorders>
    </w:tblPr>
    <w:tblStylePr w:type="firstRow">
      <w:pPr>
        <w:spacing w:before="0" w:after="0" w:line="240" w:lineRule="auto"/>
      </w:pPr>
      <w:rPr>
        <w:b/>
        <w:bCs/>
        <w:color w:val="FFFFFF" w:themeColor="background1"/>
      </w:rPr>
      <w:tblPr/>
      <w:tcPr>
        <w:tcBorders>
          <w:top w:val="single" w:sz="8"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nil"/>
          <w:insideV w:val="nil"/>
        </w:tcBorders>
        <w:shd w:val="clear" w:color="auto" w:fill="72C7E7" w:themeFill="accent1"/>
      </w:tcPr>
    </w:tblStylePr>
    <w:tblStylePr w:type="lastRow">
      <w:pPr>
        <w:spacing w:before="0" w:after="0" w:line="240" w:lineRule="auto"/>
      </w:pPr>
      <w:rPr>
        <w:b/>
        <w:bCs/>
      </w:rPr>
      <w:tblPr/>
      <w:tcPr>
        <w:tcBorders>
          <w:top w:val="double" w:sz="6" w:space="0" w:color="95D4ED" w:themeColor="accent1" w:themeTint="BF"/>
          <w:left w:val="single" w:sz="8" w:space="0" w:color="95D4ED" w:themeColor="accent1" w:themeTint="BF"/>
          <w:bottom w:val="single" w:sz="8" w:space="0" w:color="95D4ED" w:themeColor="accent1" w:themeTint="BF"/>
          <w:right w:val="single" w:sz="8" w:space="0" w:color="95D4E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BF1F9" w:themeFill="accent1" w:themeFillTint="3F"/>
      </w:tcPr>
    </w:tblStylePr>
    <w:tblStylePr w:type="band1Horz">
      <w:tblPr/>
      <w:tcPr>
        <w:tcBorders>
          <w:insideH w:val="nil"/>
          <w:insideV w:val="nil"/>
        </w:tcBorders>
        <w:shd w:val="clear" w:color="auto" w:fill="DBF1F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99"/>
    <w:semiHidden/>
    <w:unhideWhenUsed/>
    <w:rsid w:val="003E5900"/>
    <w:rPr>
      <w:lang w:eastAsia="en-US"/>
    </w:rPr>
    <w:tblPr>
      <w:tblStyleRowBandSize w:val="1"/>
      <w:tblStyleColBandSize w:val="1"/>
      <w:tblBorders>
        <w:top w:val="single" w:sz="8"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single" w:sz="8" w:space="0" w:color="2C36B8" w:themeColor="accent2" w:themeTint="BF"/>
      </w:tblBorders>
    </w:tblPr>
    <w:tblStylePr w:type="firstRow">
      <w:pPr>
        <w:spacing w:before="0" w:after="0" w:line="240" w:lineRule="auto"/>
      </w:pPr>
      <w:rPr>
        <w:b/>
        <w:bCs/>
        <w:color w:val="FFFFFF" w:themeColor="background1"/>
      </w:rPr>
      <w:tblPr/>
      <w:tcPr>
        <w:tcBorders>
          <w:top w:val="single" w:sz="8"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nil"/>
          <w:insideV w:val="nil"/>
        </w:tcBorders>
        <w:shd w:val="clear" w:color="auto" w:fill="1A206D" w:themeFill="accent2"/>
      </w:tcPr>
    </w:tblStylePr>
    <w:tblStylePr w:type="lastRow">
      <w:pPr>
        <w:spacing w:before="0" w:after="0" w:line="240" w:lineRule="auto"/>
      </w:pPr>
      <w:rPr>
        <w:b/>
        <w:bCs/>
      </w:rPr>
      <w:tblPr/>
      <w:tcPr>
        <w:tcBorders>
          <w:top w:val="double" w:sz="6" w:space="0" w:color="2C36B8" w:themeColor="accent2" w:themeTint="BF"/>
          <w:left w:val="single" w:sz="8" w:space="0" w:color="2C36B8" w:themeColor="accent2" w:themeTint="BF"/>
          <w:bottom w:val="single" w:sz="8" w:space="0" w:color="2C36B8" w:themeColor="accent2" w:themeTint="BF"/>
          <w:right w:val="single" w:sz="8" w:space="0" w:color="2C36B8"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B8ED" w:themeFill="accent2" w:themeFillTint="3F"/>
      </w:tcPr>
    </w:tblStylePr>
    <w:tblStylePr w:type="band1Horz">
      <w:tblPr/>
      <w:tcPr>
        <w:tcBorders>
          <w:insideH w:val="nil"/>
          <w:insideV w:val="nil"/>
        </w:tcBorders>
        <w:shd w:val="clear" w:color="auto" w:fill="B4B8ED"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99"/>
    <w:semiHidden/>
    <w:unhideWhenUsed/>
    <w:rsid w:val="003E5900"/>
    <w:rPr>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tblBorders>
    </w:tblPr>
    <w:tblStylePr w:type="firstRow">
      <w:pPr>
        <w:spacing w:before="0" w:after="0" w:line="240" w:lineRule="auto"/>
      </w:pPr>
      <w:rPr>
        <w:b/>
        <w:bCs/>
        <w:color w:val="FFFFFF" w:themeColor="background1"/>
      </w:rPr>
      <w:tblPr/>
      <w:tcPr>
        <w:tc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shd w:val="clear" w:color="auto" w:fill="005AAA" w:themeFill="accent3"/>
      </w:tcPr>
    </w:tblStylePr>
    <w:tblStylePr w:type="lastRow">
      <w:pPr>
        <w:spacing w:before="0" w:after="0" w:line="240" w:lineRule="auto"/>
      </w:pPr>
      <w:rPr>
        <w:b/>
        <w:bCs/>
      </w:rPr>
      <w:tblPr/>
      <w:tcPr>
        <w:tcBorders>
          <w:top w:val="double" w:sz="6"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BD7FF" w:themeFill="accent3" w:themeFillTint="3F"/>
      </w:tcPr>
    </w:tblStylePr>
    <w:tblStylePr w:type="band1Horz">
      <w:tblPr/>
      <w:tcPr>
        <w:tcBorders>
          <w:insideH w:val="nil"/>
          <w:insideV w:val="nil"/>
        </w:tcBorders>
        <w:shd w:val="clear" w:color="auto" w:fill="ABD7F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99"/>
    <w:semiHidden/>
    <w:unhideWhenUsed/>
    <w:rsid w:val="003E5900"/>
    <w:rPr>
      <w:lang w:eastAsia="en-US"/>
    </w:rPr>
    <w:tblPr>
      <w:tblStyleRowBandSize w:val="1"/>
      <w:tblStyleColBandSize w:val="1"/>
      <w:tblBorders>
        <w:top w:val="single" w:sz="8"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single" w:sz="8" w:space="0" w:color="A349C1" w:themeColor="accent4" w:themeTint="BF"/>
      </w:tblBorders>
    </w:tblPr>
    <w:tblStylePr w:type="firstRow">
      <w:pPr>
        <w:spacing w:before="0" w:after="0" w:line="240" w:lineRule="auto"/>
      </w:pPr>
      <w:rPr>
        <w:b/>
        <w:bCs/>
        <w:color w:val="FFFFFF" w:themeColor="background1"/>
      </w:rPr>
      <w:tblPr/>
      <w:tcPr>
        <w:tcBorders>
          <w:top w:val="single" w:sz="8"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nil"/>
          <w:insideV w:val="nil"/>
        </w:tcBorders>
        <w:shd w:val="clear" w:color="auto" w:fill="742F8A" w:themeFill="accent4"/>
      </w:tcPr>
    </w:tblStylePr>
    <w:tblStylePr w:type="lastRow">
      <w:pPr>
        <w:spacing w:before="0" w:after="0" w:line="240" w:lineRule="auto"/>
      </w:pPr>
      <w:rPr>
        <w:b/>
        <w:bCs/>
      </w:rPr>
      <w:tblPr/>
      <w:tcPr>
        <w:tcBorders>
          <w:top w:val="double" w:sz="6" w:space="0" w:color="A349C1" w:themeColor="accent4" w:themeTint="BF"/>
          <w:left w:val="single" w:sz="8" w:space="0" w:color="A349C1" w:themeColor="accent4" w:themeTint="BF"/>
          <w:bottom w:val="single" w:sz="8" w:space="0" w:color="A349C1" w:themeColor="accent4" w:themeTint="BF"/>
          <w:right w:val="single" w:sz="8" w:space="0" w:color="A349C1" w:themeColor="accent4" w:themeTint="BF"/>
          <w:insideH w:val="nil"/>
          <w:insideV w:val="nil"/>
        </w:tcBorders>
      </w:tcPr>
    </w:tblStylePr>
    <w:tblStylePr w:type="firstCol">
      <w:rPr>
        <w:b/>
        <w:bCs/>
      </w:rPr>
    </w:tblStylePr>
    <w:tblStylePr w:type="lastCol">
      <w:rPr>
        <w:b/>
        <w:bCs/>
      </w:rPr>
    </w:tblStylePr>
    <w:tblStylePr w:type="band1Vert">
      <w:tblPr/>
      <w:tcPr>
        <w:shd w:val="clear" w:color="auto" w:fill="E1C3EA" w:themeFill="accent4" w:themeFillTint="3F"/>
      </w:tcPr>
    </w:tblStylePr>
    <w:tblStylePr w:type="band1Horz">
      <w:tblPr/>
      <w:tcPr>
        <w:tcBorders>
          <w:insideH w:val="nil"/>
          <w:insideV w:val="nil"/>
        </w:tcBorders>
        <w:shd w:val="clear" w:color="auto" w:fill="E1C3EA"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99"/>
    <w:semiHidden/>
    <w:unhideWhenUsed/>
    <w:rsid w:val="003E5900"/>
    <w:rPr>
      <w:lang w:eastAsia="en-US"/>
    </w:rPr>
    <w:tblPr>
      <w:tblStyleRowBandSize w:val="1"/>
      <w:tblStyleColBandSize w:val="1"/>
      <w:tblBorders>
        <w:top w:val="single" w:sz="8"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single" w:sz="8" w:space="0" w:color="FFD572" w:themeColor="accent5" w:themeTint="BF"/>
      </w:tblBorders>
    </w:tblPr>
    <w:tblStylePr w:type="firstRow">
      <w:pPr>
        <w:spacing w:before="0" w:after="0" w:line="240" w:lineRule="auto"/>
      </w:pPr>
      <w:rPr>
        <w:b/>
        <w:bCs/>
        <w:color w:val="FFFFFF" w:themeColor="background1"/>
      </w:rPr>
      <w:tblPr/>
      <w:tcPr>
        <w:tcBorders>
          <w:top w:val="single" w:sz="8"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nil"/>
          <w:insideV w:val="nil"/>
        </w:tcBorders>
        <w:shd w:val="clear" w:color="auto" w:fill="FFC844" w:themeFill="accent5"/>
      </w:tcPr>
    </w:tblStylePr>
    <w:tblStylePr w:type="lastRow">
      <w:pPr>
        <w:spacing w:before="0" w:after="0" w:line="240" w:lineRule="auto"/>
      </w:pPr>
      <w:rPr>
        <w:b/>
        <w:bCs/>
      </w:rPr>
      <w:tblPr/>
      <w:tcPr>
        <w:tcBorders>
          <w:top w:val="double" w:sz="6" w:space="0" w:color="FFD572" w:themeColor="accent5" w:themeTint="BF"/>
          <w:left w:val="single" w:sz="8" w:space="0" w:color="FFD572" w:themeColor="accent5" w:themeTint="BF"/>
          <w:bottom w:val="single" w:sz="8" w:space="0" w:color="FFD572" w:themeColor="accent5" w:themeTint="BF"/>
          <w:right w:val="single" w:sz="8" w:space="0" w:color="FFD572"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1D0" w:themeFill="accent5" w:themeFillTint="3F"/>
      </w:tcPr>
    </w:tblStylePr>
    <w:tblStylePr w:type="band1Horz">
      <w:tblPr/>
      <w:tcPr>
        <w:tcBorders>
          <w:insideH w:val="nil"/>
          <w:insideV w:val="nil"/>
        </w:tcBorders>
        <w:shd w:val="clear" w:color="auto" w:fill="FFF1D0"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99"/>
    <w:semiHidden/>
    <w:unhideWhenUsed/>
    <w:rsid w:val="003E5900"/>
    <w:rPr>
      <w:lang w:eastAsia="en-US"/>
    </w:rPr>
    <w:tblPr>
      <w:tblStyleRowBandSize w:val="1"/>
      <w:tblStyleColBandSize w:val="1"/>
      <w:tblBorders>
        <w:top w:val="single" w:sz="8"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single" w:sz="8" w:space="0" w:color="04FFC3" w:themeColor="accent6" w:themeTint="BF"/>
      </w:tblBorders>
    </w:tblPr>
    <w:tblStylePr w:type="firstRow">
      <w:pPr>
        <w:spacing w:before="0" w:after="0" w:line="240" w:lineRule="auto"/>
      </w:pPr>
      <w:rPr>
        <w:b/>
        <w:bCs/>
        <w:color w:val="FFFFFF" w:themeColor="background1"/>
      </w:rPr>
      <w:tblPr/>
      <w:tcPr>
        <w:tcBorders>
          <w:top w:val="single" w:sz="8"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nil"/>
          <w:insideV w:val="nil"/>
        </w:tcBorders>
        <w:shd w:val="clear" w:color="auto" w:fill="00AF86" w:themeFill="accent6"/>
      </w:tcPr>
    </w:tblStylePr>
    <w:tblStylePr w:type="lastRow">
      <w:pPr>
        <w:spacing w:before="0" w:after="0" w:line="240" w:lineRule="auto"/>
      </w:pPr>
      <w:rPr>
        <w:b/>
        <w:bCs/>
      </w:rPr>
      <w:tblPr/>
      <w:tcPr>
        <w:tcBorders>
          <w:top w:val="double" w:sz="6" w:space="0" w:color="04FFC3" w:themeColor="accent6" w:themeTint="BF"/>
          <w:left w:val="single" w:sz="8" w:space="0" w:color="04FFC3" w:themeColor="accent6" w:themeTint="BF"/>
          <w:bottom w:val="single" w:sz="8" w:space="0" w:color="04FFC3" w:themeColor="accent6" w:themeTint="BF"/>
          <w:right w:val="single" w:sz="8" w:space="0" w:color="04FFC3" w:themeColor="accent6" w:themeTint="BF"/>
          <w:insideH w:val="nil"/>
          <w:insideV w:val="nil"/>
        </w:tcBorders>
      </w:tcPr>
    </w:tblStylePr>
    <w:tblStylePr w:type="firstCol">
      <w:rPr>
        <w:b/>
        <w:bCs/>
      </w:rPr>
    </w:tblStylePr>
    <w:tblStylePr w:type="lastCol">
      <w:rPr>
        <w:b/>
        <w:bCs/>
      </w:rPr>
    </w:tblStylePr>
    <w:tblStylePr w:type="band1Vert">
      <w:tblPr/>
      <w:tcPr>
        <w:shd w:val="clear" w:color="auto" w:fill="ACFFEB" w:themeFill="accent6" w:themeFillTint="3F"/>
      </w:tcPr>
    </w:tblStylePr>
    <w:tblStylePr w:type="band1Horz">
      <w:tblPr/>
      <w:tcPr>
        <w:tcBorders>
          <w:insideH w:val="nil"/>
          <w:insideV w:val="nil"/>
        </w:tcBorders>
        <w:shd w:val="clear" w:color="auto" w:fill="ACFFEB"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2C7E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2C7E7" w:themeFill="accent1"/>
      </w:tcPr>
    </w:tblStylePr>
    <w:tblStylePr w:type="lastCol">
      <w:rPr>
        <w:b/>
        <w:bCs/>
        <w:color w:val="FFFFFF" w:themeColor="background1"/>
      </w:rPr>
      <w:tblPr/>
      <w:tcPr>
        <w:tcBorders>
          <w:left w:val="nil"/>
          <w:right w:val="nil"/>
          <w:insideH w:val="nil"/>
          <w:insideV w:val="nil"/>
        </w:tcBorders>
        <w:shd w:val="clear" w:color="auto" w:fill="72C7E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206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A206D" w:themeFill="accent2"/>
      </w:tcPr>
    </w:tblStylePr>
    <w:tblStylePr w:type="lastCol">
      <w:rPr>
        <w:b/>
        <w:bCs/>
        <w:color w:val="FFFFFF" w:themeColor="background1"/>
      </w:rPr>
      <w:tblPr/>
      <w:tcPr>
        <w:tcBorders>
          <w:left w:val="nil"/>
          <w:right w:val="nil"/>
          <w:insideH w:val="nil"/>
          <w:insideV w:val="nil"/>
        </w:tcBorders>
        <w:shd w:val="clear" w:color="auto" w:fill="1A206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AAA"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AAA" w:themeFill="accent3"/>
      </w:tcPr>
    </w:tblStylePr>
    <w:tblStylePr w:type="lastCol">
      <w:rPr>
        <w:b/>
        <w:bCs/>
        <w:color w:val="FFFFFF" w:themeColor="background1"/>
      </w:rPr>
      <w:tblPr/>
      <w:tcPr>
        <w:tcBorders>
          <w:left w:val="nil"/>
          <w:right w:val="nil"/>
          <w:insideH w:val="nil"/>
          <w:insideV w:val="nil"/>
        </w:tcBorders>
        <w:shd w:val="clear" w:color="auto" w:fill="005AAA"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42F8A"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42F8A" w:themeFill="accent4"/>
      </w:tcPr>
    </w:tblStylePr>
    <w:tblStylePr w:type="lastCol">
      <w:rPr>
        <w:b/>
        <w:bCs/>
        <w:color w:val="FFFFFF" w:themeColor="background1"/>
      </w:rPr>
      <w:tblPr/>
      <w:tcPr>
        <w:tcBorders>
          <w:left w:val="nil"/>
          <w:right w:val="nil"/>
          <w:insideH w:val="nil"/>
          <w:insideV w:val="nil"/>
        </w:tcBorders>
        <w:shd w:val="clear" w:color="auto" w:fill="742F8A"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844"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844" w:themeFill="accent5"/>
      </w:tcPr>
    </w:tblStylePr>
    <w:tblStylePr w:type="lastCol">
      <w:rPr>
        <w:b/>
        <w:bCs/>
        <w:color w:val="FFFFFF" w:themeColor="background1"/>
      </w:rPr>
      <w:tblPr/>
      <w:tcPr>
        <w:tcBorders>
          <w:left w:val="nil"/>
          <w:right w:val="nil"/>
          <w:insideH w:val="nil"/>
          <w:insideV w:val="nil"/>
        </w:tcBorders>
        <w:shd w:val="clear" w:color="auto" w:fill="FFC844"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99"/>
    <w:semiHidden/>
    <w:unhideWhenUsed/>
    <w:rsid w:val="003E5900"/>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AF8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AF86" w:themeFill="accent6"/>
      </w:tcPr>
    </w:tblStylePr>
    <w:tblStylePr w:type="lastCol">
      <w:rPr>
        <w:b/>
        <w:bCs/>
        <w:color w:val="FFFFFF" w:themeColor="background1"/>
      </w:rPr>
      <w:tblPr/>
      <w:tcPr>
        <w:tcBorders>
          <w:left w:val="nil"/>
          <w:right w:val="nil"/>
          <w:insideH w:val="nil"/>
          <w:insideV w:val="nil"/>
        </w:tcBorders>
        <w:shd w:val="clear" w:color="auto" w:fill="00AF8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rsid w:val="003E5900"/>
    <w:rPr>
      <w:color w:val="2B579A"/>
      <w:shd w:val="clear" w:color="auto" w:fill="E1DFDD"/>
    </w:rPr>
  </w:style>
  <w:style w:type="paragraph" w:styleId="MessageHeader">
    <w:name w:val="Message Header"/>
    <w:basedOn w:val="Normal"/>
    <w:link w:val="MessageHeaderChar"/>
    <w:uiPriority w:val="99"/>
    <w:semiHidden/>
    <w:rsid w:val="003E5900"/>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3E5900"/>
    <w:rPr>
      <w:rFonts w:asciiTheme="majorHAnsi" w:eastAsiaTheme="majorEastAsia" w:hAnsiTheme="majorHAnsi" w:cstheme="majorBidi"/>
      <w:shd w:val="pct20" w:color="auto" w:fill="auto"/>
    </w:rPr>
  </w:style>
  <w:style w:type="paragraph" w:styleId="NormalWeb">
    <w:name w:val="Normal (Web)"/>
    <w:basedOn w:val="Normal"/>
    <w:uiPriority w:val="99"/>
    <w:semiHidden/>
    <w:rsid w:val="003E5900"/>
    <w:rPr>
      <w:rFonts w:asciiTheme="majorHAnsi" w:eastAsiaTheme="majorEastAsia" w:hAnsiTheme="majorHAnsi" w:cstheme="majorBidi"/>
    </w:rPr>
  </w:style>
  <w:style w:type="paragraph" w:styleId="NormalIndent">
    <w:name w:val="Normal Indent"/>
    <w:basedOn w:val="Normal"/>
    <w:semiHidden/>
    <w:rsid w:val="003E5900"/>
    <w:pPr>
      <w:ind w:left="284"/>
    </w:pPr>
  </w:style>
  <w:style w:type="paragraph" w:styleId="NoteHeading">
    <w:name w:val="Note Heading"/>
    <w:basedOn w:val="Normal"/>
    <w:next w:val="Normal"/>
    <w:link w:val="NoteHeadingChar"/>
    <w:uiPriority w:val="99"/>
    <w:semiHidden/>
    <w:rsid w:val="003E5900"/>
  </w:style>
  <w:style w:type="character" w:customStyle="1" w:styleId="NoteHeadingChar">
    <w:name w:val="Note Heading Char"/>
    <w:basedOn w:val="DefaultParagraphFont"/>
    <w:link w:val="NoteHeading"/>
    <w:uiPriority w:val="99"/>
    <w:semiHidden/>
    <w:rsid w:val="003E5900"/>
  </w:style>
  <w:style w:type="paragraph" w:customStyle="1" w:styleId="NotesforAuthors">
    <w:name w:val="Notes for Authors"/>
    <w:next w:val="Normal"/>
    <w:uiPriority w:val="5"/>
    <w:semiHidden/>
    <w:qFormat/>
    <w:rsid w:val="003E5900"/>
    <w:pPr>
      <w:shd w:val="clear" w:color="auto" w:fill="FFFF00"/>
      <w:spacing w:line="260" w:lineRule="atLeast"/>
    </w:pPr>
    <w:rPr>
      <w:rFonts w:ascii="Courier New" w:hAnsi="Courier New" w:cs="Times New Roman"/>
    </w:rPr>
  </w:style>
  <w:style w:type="character" w:styleId="PageNumber">
    <w:name w:val="page number"/>
    <w:basedOn w:val="DefaultParagraphFont"/>
    <w:uiPriority w:val="99"/>
    <w:semiHidden/>
    <w:rsid w:val="003E5900"/>
  </w:style>
  <w:style w:type="character" w:styleId="PlaceholderText">
    <w:name w:val="Placeholder Text"/>
    <w:basedOn w:val="DefaultParagraphFont"/>
    <w:uiPriority w:val="99"/>
    <w:rsid w:val="003E5900"/>
    <w:rPr>
      <w:rFonts w:asciiTheme="minorHAnsi" w:eastAsiaTheme="minorEastAsia" w:hAnsiTheme="minorHAnsi" w:cstheme="minorBidi"/>
      <w:color w:val="auto"/>
    </w:rPr>
  </w:style>
  <w:style w:type="table" w:styleId="PlainTable1">
    <w:name w:val="Plain Table 1"/>
    <w:basedOn w:val="TableNormal"/>
    <w:uiPriority w:val="99"/>
    <w:rsid w:val="003E5900"/>
    <w:rPr>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99"/>
    <w:rsid w:val="003E5900"/>
    <w:rPr>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99"/>
    <w:rsid w:val="003E5900"/>
    <w:rPr>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99"/>
    <w:rsid w:val="003E5900"/>
    <w:rPr>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99"/>
    <w:rsid w:val="003E5900"/>
    <w:rPr>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rsid w:val="003E5900"/>
    <w:rPr>
      <w:rFonts w:asciiTheme="majorHAnsi" w:eastAsiaTheme="majorEastAsia" w:hAnsiTheme="majorHAnsi" w:cstheme="majorBidi"/>
      <w:sz w:val="21"/>
      <w:szCs w:val="21"/>
    </w:rPr>
  </w:style>
  <w:style w:type="character" w:customStyle="1" w:styleId="PlainTextChar">
    <w:name w:val="Plain Text Char"/>
    <w:basedOn w:val="DefaultParagraphFont"/>
    <w:link w:val="PlainText"/>
    <w:uiPriority w:val="99"/>
    <w:semiHidden/>
    <w:rsid w:val="003E5900"/>
    <w:rPr>
      <w:rFonts w:asciiTheme="majorHAnsi" w:eastAsiaTheme="majorEastAsia" w:hAnsiTheme="majorHAnsi" w:cstheme="majorBidi"/>
      <w:sz w:val="21"/>
      <w:szCs w:val="21"/>
    </w:rPr>
  </w:style>
  <w:style w:type="paragraph" w:customStyle="1" w:styleId="ReportInsertPicture">
    <w:name w:val="Report Insert Picture"/>
    <w:next w:val="Normal"/>
    <w:uiPriority w:val="7"/>
    <w:rsid w:val="003E5900"/>
    <w:pPr>
      <w:keepNext/>
    </w:pPr>
    <w:rPr>
      <w:lang w:eastAsia="en-US"/>
    </w:rPr>
  </w:style>
  <w:style w:type="paragraph" w:customStyle="1" w:styleId="ReportReference">
    <w:name w:val="Report Reference"/>
    <w:basedOn w:val="Normal"/>
    <w:uiPriority w:val="4"/>
    <w:semiHidden/>
    <w:qFormat/>
    <w:rsid w:val="003E5900"/>
    <w:pPr>
      <w:numPr>
        <w:numId w:val="11"/>
      </w:numPr>
    </w:pPr>
    <w:rPr>
      <w:color w:val="231F20"/>
    </w:rPr>
  </w:style>
  <w:style w:type="paragraph" w:styleId="Signature">
    <w:name w:val="Signature"/>
    <w:basedOn w:val="Normal"/>
    <w:link w:val="SignatureChar"/>
    <w:uiPriority w:val="99"/>
    <w:semiHidden/>
    <w:rsid w:val="003E5900"/>
    <w:pPr>
      <w:ind w:left="4252"/>
    </w:pPr>
  </w:style>
  <w:style w:type="character" w:customStyle="1" w:styleId="SignatureChar">
    <w:name w:val="Signature Char"/>
    <w:basedOn w:val="DefaultParagraphFont"/>
    <w:link w:val="Signature"/>
    <w:uiPriority w:val="99"/>
    <w:semiHidden/>
    <w:rsid w:val="003E5900"/>
  </w:style>
  <w:style w:type="character" w:styleId="SmartHyperlink">
    <w:name w:val="Smart Hyperlink"/>
    <w:basedOn w:val="DefaultParagraphFont"/>
    <w:uiPriority w:val="99"/>
    <w:semiHidden/>
    <w:rsid w:val="003E5900"/>
    <w:rPr>
      <w:u w:val="dotted"/>
    </w:rPr>
  </w:style>
  <w:style w:type="character" w:styleId="SmartLink">
    <w:name w:val="Smart Link"/>
    <w:basedOn w:val="DefaultParagraphFont"/>
    <w:uiPriority w:val="99"/>
    <w:semiHidden/>
    <w:rsid w:val="003E5900"/>
    <w:rPr>
      <w:color w:val="0000FF"/>
      <w:u w:val="single"/>
      <w:shd w:val="clear" w:color="auto" w:fill="F3F2F1"/>
    </w:rPr>
  </w:style>
  <w:style w:type="character" w:styleId="Strong">
    <w:name w:val="Strong"/>
    <w:basedOn w:val="DefaultParagraphFont"/>
    <w:uiPriority w:val="8"/>
    <w:qFormat/>
    <w:rsid w:val="003E5900"/>
    <w:rPr>
      <w:b/>
      <w:bCs/>
    </w:rPr>
  </w:style>
  <w:style w:type="paragraph" w:styleId="Subtitle">
    <w:name w:val="Subtitle"/>
    <w:basedOn w:val="Normal"/>
    <w:next w:val="Normal"/>
    <w:link w:val="SubtitleChar"/>
    <w:uiPriority w:val="99"/>
    <w:qFormat/>
    <w:rsid w:val="003E5900"/>
    <w:pPr>
      <w:numPr>
        <w:ilvl w:val="1"/>
      </w:numPr>
    </w:pPr>
    <w:rPr>
      <w:rFonts w:asciiTheme="majorHAnsi" w:eastAsiaTheme="majorEastAsia" w:hAnsiTheme="majorHAnsi" w:cstheme="majorBidi"/>
      <w:color w:val="5A5A5A" w:themeColor="text1" w:themeTint="A5"/>
      <w:spacing w:val="15"/>
    </w:rPr>
  </w:style>
  <w:style w:type="character" w:customStyle="1" w:styleId="SubtitleChar">
    <w:name w:val="Subtitle Char"/>
    <w:basedOn w:val="DefaultParagraphFont"/>
    <w:link w:val="Subtitle"/>
    <w:uiPriority w:val="99"/>
    <w:rsid w:val="003E5900"/>
    <w:rPr>
      <w:rFonts w:asciiTheme="majorHAnsi" w:eastAsiaTheme="majorEastAsia" w:hAnsiTheme="majorHAnsi" w:cstheme="majorBidi"/>
      <w:color w:val="5A5A5A" w:themeColor="text1" w:themeTint="A5"/>
      <w:spacing w:val="15"/>
    </w:rPr>
  </w:style>
  <w:style w:type="character" w:styleId="SubtleEmphasis">
    <w:name w:val="Subtle Emphasis"/>
    <w:basedOn w:val="DefaultParagraphFont"/>
    <w:uiPriority w:val="99"/>
    <w:qFormat/>
    <w:rsid w:val="003E5900"/>
    <w:rPr>
      <w:i/>
      <w:iCs/>
      <w:color w:val="404040" w:themeColor="text1" w:themeTint="BF"/>
    </w:rPr>
  </w:style>
  <w:style w:type="character" w:styleId="SubtleReference">
    <w:name w:val="Subtle Reference"/>
    <w:basedOn w:val="DefaultParagraphFont"/>
    <w:uiPriority w:val="99"/>
    <w:qFormat/>
    <w:rsid w:val="003E5900"/>
    <w:rPr>
      <w:smallCaps/>
      <w:color w:val="5A5A5A" w:themeColor="text1" w:themeTint="A5"/>
    </w:rPr>
  </w:style>
  <w:style w:type="paragraph" w:customStyle="1" w:styleId="Table-TextTotal">
    <w:name w:val="Table - Text Total"/>
    <w:basedOn w:val="Normal"/>
    <w:uiPriority w:val="5"/>
    <w:semiHidden/>
    <w:rsid w:val="003E5900"/>
    <w:pPr>
      <w:spacing w:before="60" w:after="60"/>
      <w:ind w:left="113" w:right="113"/>
    </w:pPr>
    <w:rPr>
      <w:rFonts w:asciiTheme="majorHAnsi" w:eastAsiaTheme="majorEastAsia" w:hAnsiTheme="majorHAnsi" w:cstheme="majorBidi"/>
      <w:b/>
      <w:sz w:val="17"/>
      <w:lang w:eastAsia="en-US"/>
    </w:rPr>
  </w:style>
  <w:style w:type="table" w:styleId="Table3Deffects1">
    <w:name w:val="Table 3D effects 1"/>
    <w:basedOn w:val="TableNormal"/>
    <w:uiPriority w:val="99"/>
    <w:semiHidden/>
    <w:unhideWhenUsed/>
    <w:rsid w:val="003E5900"/>
    <w:rPr>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3E5900"/>
    <w:rPr>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3E5900"/>
    <w:rPr>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3E5900"/>
    <w:rPr>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3E5900"/>
    <w:rPr>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3E5900"/>
    <w:rPr>
      <w:color w:val="000080"/>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3E5900"/>
    <w:rPr>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3E5900"/>
    <w:rPr>
      <w:color w:val="FFFFFF"/>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3E5900"/>
    <w:rPr>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3E5900"/>
    <w:rPr>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3E5900"/>
    <w:rPr>
      <w:b/>
      <w:bCs/>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3E5900"/>
    <w:rPr>
      <w:b/>
      <w:bCs/>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3E5900"/>
    <w:rPr>
      <w:b/>
      <w:bCs/>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3E5900"/>
    <w:rPr>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3E5900"/>
    <w:rPr>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3E5900"/>
    <w:rPr>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3E5900"/>
    <w:rPr>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HE PCF Table"/>
    <w:basedOn w:val="TableNormal"/>
    <w:rsid w:val="003E5900"/>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unhideWhenUsed/>
    <w:rsid w:val="003E5900"/>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3E5900"/>
    <w:rPr>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3E5900"/>
    <w:rPr>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3E5900"/>
    <w:rPr>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3E5900"/>
    <w:rPr>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3E5900"/>
    <w:rPr>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3E5900"/>
    <w:rPr>
      <w:b/>
      <w:bCs/>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3E5900"/>
    <w:rPr>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99"/>
    <w:rsid w:val="003E5900"/>
    <w:rPr>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3E5900"/>
    <w:rPr>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3E5900"/>
    <w:rPr>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3E5900"/>
    <w:rPr>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3E5900"/>
    <w:rPr>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3E5900"/>
    <w:rPr>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3E5900"/>
    <w:rPr>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3E5900"/>
    <w:rPr>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3E5900"/>
    <w:rPr>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rsid w:val="003E5900"/>
    <w:pPr>
      <w:ind w:left="200" w:hanging="200"/>
    </w:pPr>
  </w:style>
  <w:style w:type="paragraph" w:styleId="TableofFigures">
    <w:name w:val="table of figures"/>
    <w:next w:val="Normal"/>
    <w:uiPriority w:val="99"/>
    <w:semiHidden/>
    <w:rsid w:val="003E5900"/>
    <w:pPr>
      <w:tabs>
        <w:tab w:val="right" w:pos="9622"/>
      </w:tabs>
      <w:spacing w:after="80"/>
      <w:ind w:right="567"/>
    </w:pPr>
  </w:style>
  <w:style w:type="table" w:styleId="TableProfessional">
    <w:name w:val="Table Professional"/>
    <w:basedOn w:val="TableNormal"/>
    <w:uiPriority w:val="99"/>
    <w:semiHidden/>
    <w:unhideWhenUsed/>
    <w:rsid w:val="003E5900"/>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3E5900"/>
    <w:rPr>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3E5900"/>
    <w:rPr>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3E5900"/>
    <w:rPr>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3E5900"/>
    <w:rPr>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3E5900"/>
    <w:rPr>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3E5900"/>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3E5900"/>
    <w:rPr>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3E5900"/>
    <w:rPr>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3E5900"/>
    <w:rPr>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next w:val="Normal"/>
    <w:link w:val="TitleChar"/>
    <w:uiPriority w:val="99"/>
    <w:qFormat/>
    <w:rsid w:val="003E5900"/>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rsid w:val="003E5900"/>
    <w:rPr>
      <w:rFonts w:asciiTheme="majorHAnsi" w:eastAsiaTheme="majorEastAsia" w:hAnsiTheme="majorHAnsi" w:cstheme="majorBidi"/>
      <w:spacing w:val="-10"/>
      <w:kern w:val="28"/>
      <w:sz w:val="56"/>
      <w:szCs w:val="56"/>
    </w:rPr>
  </w:style>
  <w:style w:type="paragraph" w:styleId="TOAHeading">
    <w:name w:val="toa heading"/>
    <w:basedOn w:val="Normal"/>
    <w:next w:val="Normal"/>
    <w:uiPriority w:val="39"/>
    <w:semiHidden/>
    <w:rsid w:val="003E5900"/>
    <w:pPr>
      <w:spacing w:before="120"/>
    </w:pPr>
    <w:rPr>
      <w:rFonts w:asciiTheme="majorHAnsi" w:eastAsiaTheme="majorEastAsia" w:hAnsiTheme="majorHAnsi" w:cstheme="majorBidi"/>
      <w:b/>
      <w:bCs/>
    </w:rPr>
  </w:style>
  <w:style w:type="paragraph" w:styleId="TOC1">
    <w:name w:val="toc 1"/>
    <w:basedOn w:val="Normal"/>
    <w:next w:val="Normal"/>
    <w:uiPriority w:val="39"/>
    <w:rsid w:val="003E5900"/>
    <w:pPr>
      <w:tabs>
        <w:tab w:val="left" w:pos="567"/>
        <w:tab w:val="right" w:leader="dot" w:pos="9769"/>
      </w:tabs>
      <w:spacing w:before="240" w:after="0"/>
    </w:pPr>
    <w:rPr>
      <w:b/>
      <w:noProof/>
      <w:sz w:val="24"/>
    </w:rPr>
  </w:style>
  <w:style w:type="paragraph" w:styleId="TOC2">
    <w:name w:val="toc 2"/>
    <w:basedOn w:val="Normal"/>
    <w:next w:val="Normal"/>
    <w:uiPriority w:val="39"/>
    <w:rsid w:val="003E5900"/>
    <w:pPr>
      <w:tabs>
        <w:tab w:val="left" w:pos="1418"/>
        <w:tab w:val="right" w:leader="dot" w:pos="9769"/>
      </w:tabs>
      <w:spacing w:after="0"/>
      <w:ind w:left="1418" w:hanging="851"/>
    </w:pPr>
  </w:style>
  <w:style w:type="paragraph" w:styleId="TOC3">
    <w:name w:val="toc 3"/>
    <w:basedOn w:val="Normal"/>
    <w:next w:val="Normal"/>
    <w:uiPriority w:val="39"/>
    <w:rsid w:val="003E5900"/>
    <w:pPr>
      <w:tabs>
        <w:tab w:val="left" w:pos="851"/>
        <w:tab w:val="right" w:pos="9622"/>
      </w:tabs>
      <w:spacing w:after="80"/>
      <w:ind w:left="851" w:right="567" w:hanging="851"/>
    </w:pPr>
  </w:style>
  <w:style w:type="paragraph" w:styleId="TOC4">
    <w:name w:val="toc 4"/>
    <w:basedOn w:val="TOC3"/>
    <w:next w:val="Normal"/>
    <w:uiPriority w:val="39"/>
    <w:rsid w:val="003E5900"/>
  </w:style>
  <w:style w:type="paragraph" w:styleId="TOC5">
    <w:name w:val="toc 5"/>
    <w:basedOn w:val="TOC1"/>
    <w:next w:val="Normal"/>
    <w:uiPriority w:val="39"/>
    <w:rsid w:val="003E5900"/>
  </w:style>
  <w:style w:type="paragraph" w:styleId="TOC6">
    <w:name w:val="toc 6"/>
    <w:basedOn w:val="TOC5"/>
    <w:next w:val="Normal"/>
    <w:uiPriority w:val="39"/>
    <w:rsid w:val="003E5900"/>
    <w:pPr>
      <w:spacing w:before="0"/>
    </w:pPr>
    <w:rPr>
      <w:b w:val="0"/>
    </w:rPr>
  </w:style>
  <w:style w:type="paragraph" w:styleId="TOC7">
    <w:name w:val="toc 7"/>
    <w:basedOn w:val="TOC3"/>
    <w:next w:val="Normal"/>
    <w:uiPriority w:val="39"/>
    <w:rsid w:val="003E5900"/>
    <w:pPr>
      <w:spacing w:after="40"/>
      <w:ind w:left="1134" w:hanging="1134"/>
      <w:contextualSpacing/>
    </w:pPr>
    <w:rPr>
      <w:color w:val="000000" w:themeColor="text1"/>
    </w:rPr>
  </w:style>
  <w:style w:type="paragraph" w:styleId="TOC9">
    <w:name w:val="toc 9"/>
    <w:basedOn w:val="TOC2"/>
    <w:next w:val="Normal"/>
    <w:uiPriority w:val="99"/>
    <w:rsid w:val="003E5900"/>
    <w:pPr>
      <w:spacing w:before="160" w:after="40"/>
      <w:ind w:left="754" w:hanging="754"/>
      <w:contextualSpacing/>
    </w:pPr>
  </w:style>
  <w:style w:type="paragraph" w:styleId="TOCHeading">
    <w:name w:val="TOC Heading"/>
    <w:basedOn w:val="Heading1"/>
    <w:next w:val="Normal"/>
    <w:uiPriority w:val="39"/>
    <w:rsid w:val="003E5900"/>
    <w:pPr>
      <w:numPr>
        <w:numId w:val="0"/>
      </w:numPr>
      <w:spacing w:after="400"/>
      <w:outlineLvl w:val="9"/>
    </w:pPr>
    <w:rPr>
      <w:rFonts w:asciiTheme="majorHAnsi" w:eastAsiaTheme="majorEastAsia" w:hAnsiTheme="majorHAnsi" w:cstheme="majorBidi"/>
      <w:b w:val="0"/>
      <w:sz w:val="24"/>
    </w:rPr>
  </w:style>
  <w:style w:type="paragraph" w:customStyle="1" w:styleId="TOCSubHeading">
    <w:name w:val="TOC Sub Heading"/>
    <w:uiPriority w:val="39"/>
    <w:semiHidden/>
    <w:rsid w:val="003E5900"/>
    <w:pPr>
      <w:keepNext/>
      <w:spacing w:before="240" w:after="120"/>
      <w:outlineLvl w:val="1"/>
    </w:pPr>
    <w:rPr>
      <w:rFonts w:asciiTheme="majorHAnsi" w:eastAsiaTheme="majorEastAsia" w:hAnsiTheme="majorHAnsi" w:cstheme="majorBidi"/>
      <w:b/>
      <w:color w:val="72C7E7" w:themeColor="accent1"/>
    </w:rPr>
  </w:style>
  <w:style w:type="paragraph" w:customStyle="1" w:styleId="Name-ExecSummary">
    <w:name w:val="Name - Exec Summary"/>
    <w:basedOn w:val="Normal"/>
    <w:uiPriority w:val="16"/>
    <w:semiHidden/>
    <w:qFormat/>
    <w:rsid w:val="003E5900"/>
    <w:pPr>
      <w:tabs>
        <w:tab w:val="left" w:pos="181"/>
      </w:tabs>
      <w:spacing w:after="0"/>
    </w:pPr>
    <w:rPr>
      <w:rFonts w:asciiTheme="majorHAnsi" w:eastAsiaTheme="majorEastAsia" w:hAnsiTheme="majorHAnsi" w:cstheme="majorBidi"/>
      <w:b/>
      <w:iCs/>
      <w:color w:val="72C7E7" w:themeColor="accent1"/>
      <w:sz w:val="17"/>
      <w:szCs w:val="18"/>
    </w:rPr>
  </w:style>
  <w:style w:type="paragraph" w:customStyle="1" w:styleId="FormUserText-DocumentVerification">
    <w:name w:val="Form User Text - Document Verification"/>
    <w:basedOn w:val="FormUserText"/>
    <w:uiPriority w:val="19"/>
    <w:semiHidden/>
    <w:qFormat/>
    <w:rsid w:val="003E5900"/>
    <w:rPr>
      <w:sz w:val="20"/>
    </w:rPr>
  </w:style>
  <w:style w:type="paragraph" w:customStyle="1" w:styleId="ListNumberNoSpacing2">
    <w:name w:val="List Number No Spacing 2"/>
    <w:basedOn w:val="ListNumber2"/>
    <w:uiPriority w:val="4"/>
    <w:semiHidden/>
    <w:qFormat/>
    <w:rsid w:val="003E5900"/>
    <w:pPr>
      <w:spacing w:after="0"/>
      <w:ind w:left="340" w:hanging="340"/>
    </w:pPr>
  </w:style>
  <w:style w:type="paragraph" w:customStyle="1" w:styleId="ListNumberNoSpacing3">
    <w:name w:val="List Number No Spacing 3"/>
    <w:basedOn w:val="ListNumber3"/>
    <w:uiPriority w:val="4"/>
    <w:semiHidden/>
    <w:qFormat/>
    <w:rsid w:val="003E5900"/>
    <w:pPr>
      <w:spacing w:after="0"/>
      <w:ind w:left="340" w:hanging="340"/>
    </w:pPr>
  </w:style>
  <w:style w:type="paragraph" w:customStyle="1" w:styleId="ListNumberNoSpacing">
    <w:name w:val="List Number No Spacing"/>
    <w:basedOn w:val="ListNumber"/>
    <w:uiPriority w:val="4"/>
    <w:semiHidden/>
    <w:qFormat/>
    <w:rsid w:val="003E5900"/>
    <w:pPr>
      <w:numPr>
        <w:numId w:val="10"/>
      </w:numPr>
      <w:spacing w:after="0"/>
    </w:pPr>
  </w:style>
  <w:style w:type="paragraph" w:customStyle="1" w:styleId="LogoSpacer">
    <w:name w:val="Logo Spacer"/>
    <w:basedOn w:val="Normal"/>
    <w:next w:val="Normal"/>
    <w:uiPriority w:val="99"/>
    <w:semiHidden/>
    <w:qFormat/>
    <w:rsid w:val="003E5900"/>
    <w:pPr>
      <w:spacing w:after="420"/>
      <w:jc w:val="right"/>
    </w:pPr>
  </w:style>
  <w:style w:type="character" w:customStyle="1" w:styleId="Bold">
    <w:name w:val="Bold"/>
    <w:basedOn w:val="DefaultParagraphFont"/>
    <w:uiPriority w:val="99"/>
    <w:semiHidden/>
    <w:qFormat/>
    <w:rsid w:val="003E5900"/>
    <w:rPr>
      <w:b/>
    </w:rPr>
  </w:style>
  <w:style w:type="paragraph" w:customStyle="1" w:styleId="DividerHeading">
    <w:name w:val="Divider Heading"/>
    <w:basedOn w:val="Normal"/>
    <w:uiPriority w:val="99"/>
    <w:semiHidden/>
    <w:qFormat/>
    <w:rsid w:val="003E5900"/>
    <w:pPr>
      <w:spacing w:after="440"/>
    </w:pPr>
    <w:rPr>
      <w:rFonts w:eastAsiaTheme="minorHAnsi"/>
      <w:color w:val="72C7E7" w:themeColor="accent1"/>
      <w:sz w:val="40"/>
    </w:rPr>
  </w:style>
  <w:style w:type="paragraph" w:customStyle="1" w:styleId="NormalSpaceBefore">
    <w:name w:val="Normal Space Before"/>
    <w:basedOn w:val="Normal"/>
    <w:uiPriority w:val="3"/>
    <w:semiHidden/>
    <w:rsid w:val="003E5900"/>
    <w:pPr>
      <w:spacing w:before="160" w:after="0"/>
    </w:pPr>
    <w:rPr>
      <w:lang w:val="en-US"/>
    </w:rPr>
  </w:style>
  <w:style w:type="paragraph" w:customStyle="1" w:styleId="TableNote">
    <w:name w:val="Table Note"/>
    <w:basedOn w:val="Normal"/>
    <w:uiPriority w:val="6"/>
    <w:rsid w:val="003E5900"/>
    <w:pPr>
      <w:spacing w:before="120" w:after="120"/>
      <w:ind w:left="113" w:right="113"/>
    </w:pPr>
    <w:rPr>
      <w:sz w:val="16"/>
      <w:lang w:eastAsia="en-US"/>
    </w:rPr>
  </w:style>
  <w:style w:type="paragraph" w:customStyle="1" w:styleId="Documenttitle">
    <w:name w:val="Document title"/>
    <w:basedOn w:val="Normal"/>
    <w:next w:val="Normal"/>
    <w:uiPriority w:val="99"/>
    <w:semiHidden/>
    <w:rsid w:val="003E5900"/>
    <w:pPr>
      <w:spacing w:before="11" w:after="0" w:line="480" w:lineRule="atLeast"/>
    </w:pPr>
    <w:rPr>
      <w:b/>
      <w:color w:val="2B338E"/>
      <w:sz w:val="48"/>
      <w:szCs w:val="24"/>
    </w:rPr>
  </w:style>
  <w:style w:type="paragraph" w:customStyle="1" w:styleId="Documentrevno">
    <w:name w:val="Document rev no"/>
    <w:uiPriority w:val="19"/>
    <w:semiHidden/>
    <w:rsid w:val="003E5900"/>
    <w:pPr>
      <w:spacing w:line="240" w:lineRule="atLeast"/>
    </w:pPr>
    <w:rPr>
      <w:sz w:val="18"/>
      <w:szCs w:val="18"/>
      <w:lang w:eastAsia="en-US"/>
    </w:rPr>
  </w:style>
  <w:style w:type="paragraph" w:customStyle="1" w:styleId="Documentno">
    <w:name w:val="Document no"/>
    <w:basedOn w:val="Normal"/>
    <w:uiPriority w:val="19"/>
    <w:semiHidden/>
    <w:rsid w:val="003E5900"/>
    <w:pPr>
      <w:spacing w:before="120" w:after="120" w:line="310" w:lineRule="atLeast"/>
    </w:pPr>
    <w:rPr>
      <w:b/>
      <w:sz w:val="28"/>
      <w:szCs w:val="24"/>
    </w:rPr>
  </w:style>
  <w:style w:type="paragraph" w:customStyle="1" w:styleId="TIIIntroPageTitle">
    <w:name w:val="TII Intro Page Title"/>
    <w:next w:val="Normal"/>
    <w:uiPriority w:val="99"/>
    <w:semiHidden/>
    <w:locked/>
    <w:rsid w:val="003E5900"/>
    <w:pPr>
      <w:spacing w:after="160"/>
      <w:outlineLvl w:val="0"/>
    </w:pPr>
    <w:rPr>
      <w:rFonts w:eastAsiaTheme="minorHAnsi" w:cs="Arial"/>
      <w:b/>
      <w:sz w:val="28"/>
      <w:szCs w:val="40"/>
      <w:lang w:eastAsia="en-US"/>
    </w:rPr>
  </w:style>
  <w:style w:type="paragraph" w:customStyle="1" w:styleId="TIIPublicationsHeader">
    <w:name w:val="TII Publications Header"/>
    <w:uiPriority w:val="99"/>
    <w:semiHidden/>
    <w:qFormat/>
    <w:rsid w:val="003E5900"/>
    <w:pPr>
      <w:pBdr>
        <w:bottom w:val="single" w:sz="4" w:space="1" w:color="auto"/>
      </w:pBdr>
      <w:spacing w:after="160" w:line="259" w:lineRule="auto"/>
      <w:jc w:val="center"/>
    </w:pPr>
    <w:rPr>
      <w:rFonts w:eastAsiaTheme="minorHAnsi" w:cs="Arial"/>
      <w:b/>
      <w:caps/>
      <w:sz w:val="20"/>
      <w:szCs w:val="20"/>
      <w:lang w:eastAsia="en-US"/>
    </w:rPr>
  </w:style>
  <w:style w:type="paragraph" w:customStyle="1" w:styleId="PublicationNo">
    <w:name w:val="PublicationNo"/>
    <w:basedOn w:val="Normal"/>
    <w:next w:val="Normal"/>
    <w:uiPriority w:val="99"/>
    <w:semiHidden/>
    <w:rsid w:val="003E5900"/>
    <w:rPr>
      <w:b/>
      <w:color w:val="2B338E"/>
      <w:sz w:val="32"/>
    </w:rPr>
  </w:style>
  <w:style w:type="paragraph" w:customStyle="1" w:styleId="TIIFooter">
    <w:name w:val="TII Footer"/>
    <w:basedOn w:val="Normal"/>
    <w:uiPriority w:val="99"/>
    <w:semiHidden/>
    <w:qFormat/>
    <w:locked/>
    <w:rsid w:val="003E5900"/>
    <w:pPr>
      <w:pBdr>
        <w:top w:val="single" w:sz="4" w:space="1" w:color="auto"/>
      </w:pBdr>
      <w:spacing w:before="120" w:after="0"/>
      <w:jc w:val="right"/>
    </w:pPr>
    <w:rPr>
      <w:rFonts w:eastAsiaTheme="minorHAnsi" w:cs="Arial"/>
      <w:sz w:val="20"/>
      <w:szCs w:val="20"/>
      <w:lang w:eastAsia="en-US"/>
    </w:rPr>
  </w:style>
  <w:style w:type="paragraph" w:customStyle="1" w:styleId="TIIPubTableNonbold">
    <w:name w:val="TII Pub Table Non bold"/>
    <w:uiPriority w:val="99"/>
    <w:semiHidden/>
    <w:locked/>
    <w:rsid w:val="003E5900"/>
    <w:rPr>
      <w:rFonts w:eastAsia="Calibri" w:cs="Arial"/>
      <w:bCs/>
      <w:color w:val="000000"/>
      <w:sz w:val="24"/>
      <w:szCs w:val="24"/>
      <w:lang w:eastAsia="en-US"/>
    </w:rPr>
  </w:style>
  <w:style w:type="paragraph" w:customStyle="1" w:styleId="TableofContents">
    <w:name w:val="Table of Contents"/>
    <w:uiPriority w:val="99"/>
    <w:semiHidden/>
    <w:rsid w:val="003E5900"/>
    <w:pPr>
      <w:spacing w:after="240"/>
    </w:pPr>
    <w:rPr>
      <w:rFonts w:eastAsiaTheme="minorHAnsi"/>
      <w:b/>
      <w:sz w:val="36"/>
      <w:lang w:eastAsia="en-US"/>
    </w:rPr>
  </w:style>
  <w:style w:type="table" w:customStyle="1" w:styleId="TIITableStyle1">
    <w:name w:val="TII Table Style 1"/>
    <w:basedOn w:val="TableNormal"/>
    <w:uiPriority w:val="99"/>
    <w:locked/>
    <w:rsid w:val="003E5900"/>
    <w:pPr>
      <w:jc w:val="center"/>
    </w:pPr>
    <w:rPr>
      <w:rFonts w:eastAsiaTheme="minorHAnsi"/>
      <w:sz w:val="20"/>
      <w:lang w:val="en-IE"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jc w:val="center"/>
      </w:pPr>
      <w:rPr>
        <w:rFonts w:ascii="Arial" w:hAnsi="Arial"/>
        <w:color w:val="auto"/>
        <w:sz w:val="22"/>
      </w:rPr>
      <w:tblPr/>
      <w:tcPr>
        <w:shd w:val="clear" w:color="auto" w:fill="9CC2E5"/>
      </w:tcPr>
    </w:tblStylePr>
  </w:style>
  <w:style w:type="paragraph" w:customStyle="1" w:styleId="TIIPubTable">
    <w:name w:val="TII Pub Table"/>
    <w:autoRedefine/>
    <w:uiPriority w:val="99"/>
    <w:semiHidden/>
    <w:qFormat/>
    <w:locked/>
    <w:rsid w:val="003E5900"/>
    <w:pPr>
      <w:spacing w:before="60" w:after="60"/>
    </w:pPr>
    <w:rPr>
      <w:rFonts w:eastAsiaTheme="minorHAnsi"/>
      <w:b/>
      <w:sz w:val="24"/>
      <w:lang w:eastAsia="en-US"/>
    </w:rPr>
  </w:style>
  <w:style w:type="paragraph" w:customStyle="1" w:styleId="TIITableNote">
    <w:name w:val="TII Table Note"/>
    <w:basedOn w:val="Normal"/>
    <w:uiPriority w:val="99"/>
    <w:qFormat/>
    <w:rsid w:val="003E5900"/>
    <w:rPr>
      <w:rFonts w:eastAsiaTheme="minorHAnsi"/>
      <w:i/>
      <w:sz w:val="16"/>
      <w:szCs w:val="16"/>
      <w:lang w:eastAsia="en-US"/>
    </w:rPr>
  </w:style>
  <w:style w:type="paragraph" w:customStyle="1" w:styleId="TIINumberList">
    <w:name w:val="TII Number List"/>
    <w:uiPriority w:val="3"/>
    <w:qFormat/>
    <w:locked/>
    <w:rsid w:val="003E5900"/>
    <w:pPr>
      <w:numPr>
        <w:numId w:val="23"/>
      </w:numPr>
      <w:spacing w:after="120"/>
    </w:pPr>
    <w:rPr>
      <w:rFonts w:eastAsiaTheme="minorHAnsi"/>
      <w:szCs w:val="20"/>
      <w:lang w:eastAsia="en-US"/>
    </w:rPr>
  </w:style>
  <w:style w:type="paragraph" w:customStyle="1" w:styleId="TIILetterList">
    <w:name w:val="TII Letter List"/>
    <w:uiPriority w:val="4"/>
    <w:qFormat/>
    <w:locked/>
    <w:rsid w:val="003E5900"/>
    <w:pPr>
      <w:numPr>
        <w:numId w:val="24"/>
      </w:numPr>
      <w:spacing w:after="120"/>
    </w:pPr>
    <w:rPr>
      <w:rFonts w:eastAsiaTheme="minorHAnsi"/>
      <w:szCs w:val="20"/>
      <w:lang w:eastAsia="en-US"/>
    </w:rPr>
  </w:style>
  <w:style w:type="paragraph" w:customStyle="1" w:styleId="TIIRomanLetterList">
    <w:name w:val="TII Roman Letter List"/>
    <w:uiPriority w:val="5"/>
    <w:qFormat/>
    <w:locked/>
    <w:rsid w:val="003E5900"/>
    <w:pPr>
      <w:numPr>
        <w:numId w:val="22"/>
      </w:numPr>
      <w:spacing w:after="120"/>
    </w:pPr>
    <w:rPr>
      <w:rFonts w:eastAsiaTheme="minorHAnsi"/>
      <w:szCs w:val="20"/>
      <w:lang w:eastAsia="en-US"/>
    </w:rPr>
  </w:style>
  <w:style w:type="paragraph" w:customStyle="1" w:styleId="TIIBulletList">
    <w:name w:val="TII Bullet List"/>
    <w:basedOn w:val="ListBullet"/>
    <w:uiPriority w:val="3"/>
    <w:qFormat/>
    <w:locked/>
    <w:rsid w:val="003E5900"/>
    <w:pPr>
      <w:numPr>
        <w:numId w:val="20"/>
      </w:numPr>
      <w:spacing w:after="120"/>
      <w:jc w:val="left"/>
    </w:pPr>
    <w:rPr>
      <w:rFonts w:eastAsiaTheme="minorHAnsi"/>
      <w:szCs w:val="20"/>
      <w:lang w:eastAsia="en-US"/>
    </w:rPr>
  </w:style>
  <w:style w:type="paragraph" w:customStyle="1" w:styleId="TIIBulletList2">
    <w:name w:val="TII Bullet List 2"/>
    <w:uiPriority w:val="3"/>
    <w:locked/>
    <w:rsid w:val="003E5900"/>
    <w:pPr>
      <w:numPr>
        <w:ilvl w:val="1"/>
        <w:numId w:val="20"/>
      </w:numPr>
      <w:spacing w:after="120"/>
    </w:pPr>
    <w:rPr>
      <w:rFonts w:eastAsiaTheme="minorHAnsi"/>
      <w:szCs w:val="20"/>
      <w:lang w:eastAsia="en-US"/>
    </w:rPr>
  </w:style>
  <w:style w:type="table" w:customStyle="1" w:styleId="TIITableDefault">
    <w:name w:val="TII Table Default"/>
    <w:basedOn w:val="TIITableStyle1"/>
    <w:uiPriority w:val="99"/>
    <w:rsid w:val="003E5900"/>
    <w:pPr>
      <w:jc w:val="left"/>
    </w:pPr>
    <w:tblPr/>
    <w:tcPr>
      <w:vAlign w:val="top"/>
    </w:tcPr>
    <w:tblStylePr w:type="firstRow">
      <w:pPr>
        <w:jc w:val="left"/>
      </w:pPr>
      <w:rPr>
        <w:rFonts w:ascii="Arial" w:hAnsi="Arial"/>
        <w:color w:val="auto"/>
        <w:sz w:val="22"/>
      </w:rPr>
      <w:tblPr/>
      <w:tcPr>
        <w:shd w:val="clear" w:color="auto" w:fill="9CC2E5"/>
      </w:tcPr>
    </w:tblStylePr>
  </w:style>
  <w:style w:type="numbering" w:customStyle="1" w:styleId="TIIListStyleHeadings">
    <w:name w:val="_TII List Style Headings"/>
    <w:uiPriority w:val="99"/>
    <w:rsid w:val="003E5900"/>
    <w:pPr>
      <w:numPr>
        <w:numId w:val="96"/>
      </w:numPr>
    </w:pPr>
  </w:style>
  <w:style w:type="paragraph" w:customStyle="1" w:styleId="TIITableHeading">
    <w:name w:val="TII Table Heading"/>
    <w:basedOn w:val="Normal"/>
    <w:uiPriority w:val="5"/>
    <w:locked/>
    <w:rsid w:val="003E5900"/>
    <w:pPr>
      <w:spacing w:before="120" w:after="120"/>
      <w:jc w:val="left"/>
    </w:pPr>
    <w:rPr>
      <w:rFonts w:eastAsiaTheme="minorHAnsi"/>
      <w:b/>
      <w:lang w:eastAsia="en-US"/>
    </w:rPr>
  </w:style>
  <w:style w:type="numbering" w:customStyle="1" w:styleId="TIITableLists">
    <w:name w:val="TII Table Lists"/>
    <w:uiPriority w:val="99"/>
    <w:locked/>
    <w:rsid w:val="003E5900"/>
    <w:pPr>
      <w:numPr>
        <w:numId w:val="12"/>
      </w:numPr>
    </w:pPr>
  </w:style>
  <w:style w:type="paragraph" w:customStyle="1" w:styleId="TIITableText">
    <w:name w:val="TII Table Text"/>
    <w:basedOn w:val="TIITableHeading"/>
    <w:uiPriority w:val="5"/>
    <w:qFormat/>
    <w:locked/>
    <w:rsid w:val="003E5900"/>
    <w:rPr>
      <w:b w:val="0"/>
    </w:rPr>
  </w:style>
  <w:style w:type="paragraph" w:customStyle="1" w:styleId="TIILetterList2">
    <w:name w:val="TII Letter List 2"/>
    <w:uiPriority w:val="4"/>
    <w:rsid w:val="003E5900"/>
    <w:pPr>
      <w:numPr>
        <w:ilvl w:val="1"/>
        <w:numId w:val="24"/>
      </w:numPr>
      <w:spacing w:after="120"/>
    </w:pPr>
    <w:rPr>
      <w:rFonts w:eastAsiaTheme="minorHAnsi"/>
      <w:szCs w:val="20"/>
      <w:lang w:eastAsia="en-US"/>
    </w:rPr>
  </w:style>
  <w:style w:type="paragraph" w:customStyle="1" w:styleId="TIILetterList3">
    <w:name w:val="TII Letter List 3"/>
    <w:uiPriority w:val="5"/>
    <w:rsid w:val="003E5900"/>
    <w:pPr>
      <w:numPr>
        <w:ilvl w:val="2"/>
        <w:numId w:val="24"/>
      </w:numPr>
      <w:spacing w:after="120"/>
    </w:pPr>
    <w:rPr>
      <w:rFonts w:eastAsiaTheme="minorHAnsi"/>
      <w:lang w:eastAsia="en-US"/>
    </w:rPr>
  </w:style>
  <w:style w:type="paragraph" w:customStyle="1" w:styleId="DocumentSet">
    <w:name w:val="Document Set"/>
    <w:basedOn w:val="Normal"/>
    <w:uiPriority w:val="49"/>
    <w:semiHidden/>
    <w:rsid w:val="003E5900"/>
    <w:rPr>
      <w:rFonts w:eastAsia="Calibri" w:cs="Arial"/>
      <w:bCs/>
      <w:color w:val="000000"/>
      <w:sz w:val="24"/>
      <w:szCs w:val="24"/>
    </w:rPr>
  </w:style>
  <w:style w:type="character" w:customStyle="1" w:styleId="Activities">
    <w:name w:val="Activities"/>
    <w:basedOn w:val="DefaultParagraphFont"/>
    <w:uiPriority w:val="49"/>
    <w:semiHidden/>
    <w:rsid w:val="003E5900"/>
    <w:rPr>
      <w:rFonts w:ascii="Arial" w:hAnsi="Arial"/>
      <w:b/>
      <w:color w:val="2B338E"/>
      <w:sz w:val="32"/>
    </w:rPr>
  </w:style>
  <w:style w:type="character" w:customStyle="1" w:styleId="Stream">
    <w:name w:val="Stream"/>
    <w:basedOn w:val="DefaultParagraphFont"/>
    <w:uiPriority w:val="49"/>
    <w:semiHidden/>
    <w:rsid w:val="003E5900"/>
    <w:rPr>
      <w:rFonts w:ascii="Arial" w:hAnsi="Arial"/>
      <w:b/>
      <w:color w:val="2B338E"/>
      <w:sz w:val="32"/>
    </w:rPr>
  </w:style>
  <w:style w:type="character" w:customStyle="1" w:styleId="DocumentNo0">
    <w:name w:val="DocumentNo"/>
    <w:basedOn w:val="DefaultParagraphFont"/>
    <w:uiPriority w:val="49"/>
    <w:semiHidden/>
    <w:rsid w:val="003E5900"/>
    <w:rPr>
      <w:b w:val="0"/>
      <w:color w:val="2B338E"/>
      <w:sz w:val="32"/>
      <w:lang w:eastAsia="en-US"/>
    </w:rPr>
  </w:style>
  <w:style w:type="paragraph" w:customStyle="1" w:styleId="ActivityFull">
    <w:name w:val="ActivityFull"/>
    <w:basedOn w:val="Normal"/>
    <w:next w:val="Normal"/>
    <w:uiPriority w:val="49"/>
    <w:semiHidden/>
    <w:rsid w:val="003E5900"/>
    <w:rPr>
      <w:i/>
      <w:iCs/>
      <w:sz w:val="24"/>
    </w:rPr>
  </w:style>
  <w:style w:type="paragraph" w:customStyle="1" w:styleId="StreamFull">
    <w:name w:val="StreamFull"/>
    <w:basedOn w:val="Normal"/>
    <w:next w:val="Normal"/>
    <w:uiPriority w:val="49"/>
    <w:semiHidden/>
    <w:rsid w:val="003E5900"/>
    <w:pPr>
      <w:jc w:val="left"/>
    </w:pPr>
    <w:rPr>
      <w:sz w:val="24"/>
    </w:rPr>
  </w:style>
  <w:style w:type="paragraph" w:customStyle="1" w:styleId="TIIReporttext">
    <w:name w:val="TII Report text"/>
    <w:uiPriority w:val="2"/>
    <w:semiHidden/>
    <w:locked/>
    <w:rsid w:val="003E5900"/>
    <w:pPr>
      <w:spacing w:after="240"/>
      <w:jc w:val="both"/>
    </w:pPr>
    <w:rPr>
      <w:rFonts w:eastAsiaTheme="minorHAnsi"/>
      <w:szCs w:val="20"/>
      <w:lang w:eastAsia="en-US"/>
    </w:rPr>
  </w:style>
  <w:style w:type="paragraph" w:customStyle="1" w:styleId="TIIAddress">
    <w:name w:val="TII Address"/>
    <w:basedOn w:val="Normal"/>
    <w:uiPriority w:val="99"/>
    <w:semiHidden/>
    <w:qFormat/>
    <w:locked/>
    <w:rsid w:val="003E5900"/>
    <w:pPr>
      <w:spacing w:after="0" w:line="259" w:lineRule="auto"/>
    </w:pPr>
    <w:rPr>
      <w:rFonts w:eastAsiaTheme="minorHAnsi"/>
      <w:szCs w:val="20"/>
      <w:lang w:eastAsia="en-US"/>
    </w:rPr>
  </w:style>
  <w:style w:type="paragraph" w:customStyle="1" w:styleId="TIIBulletList3">
    <w:name w:val="TII Bullet List 3"/>
    <w:basedOn w:val="TIIBulletList"/>
    <w:uiPriority w:val="3"/>
    <w:rsid w:val="003E5900"/>
    <w:pPr>
      <w:numPr>
        <w:ilvl w:val="2"/>
      </w:numPr>
    </w:pPr>
  </w:style>
  <w:style w:type="paragraph" w:customStyle="1" w:styleId="TIINumberList2">
    <w:name w:val="TII Number List 2"/>
    <w:basedOn w:val="TIINumberList"/>
    <w:uiPriority w:val="3"/>
    <w:rsid w:val="003E5900"/>
    <w:pPr>
      <w:numPr>
        <w:ilvl w:val="1"/>
      </w:numPr>
    </w:pPr>
  </w:style>
  <w:style w:type="paragraph" w:customStyle="1" w:styleId="UserNotes">
    <w:name w:val="User Notes"/>
    <w:basedOn w:val="Normal"/>
    <w:uiPriority w:val="99"/>
    <w:semiHidden/>
    <w:rsid w:val="003E5900"/>
    <w:pPr>
      <w:jc w:val="center"/>
    </w:pPr>
    <w:rPr>
      <w:rFonts w:ascii="Arial Bold" w:hAnsi="Arial Bold"/>
      <w:b/>
      <w:vanish/>
      <w:color w:val="0070C0"/>
      <w:sz w:val="32"/>
      <w:szCs w:val="32"/>
    </w:rPr>
  </w:style>
  <w:style w:type="paragraph" w:customStyle="1" w:styleId="TIINumberList3">
    <w:name w:val="TII Number List 3"/>
    <w:basedOn w:val="TIINumberList"/>
    <w:uiPriority w:val="3"/>
    <w:rsid w:val="003E5900"/>
    <w:pPr>
      <w:numPr>
        <w:ilvl w:val="2"/>
      </w:numPr>
    </w:pPr>
  </w:style>
  <w:style w:type="numbering" w:customStyle="1" w:styleId="TIIListStyleNumbers">
    <w:name w:val="_TII List Style Numbers"/>
    <w:uiPriority w:val="99"/>
    <w:rsid w:val="003E5900"/>
    <w:pPr>
      <w:numPr>
        <w:numId w:val="16"/>
      </w:numPr>
    </w:pPr>
  </w:style>
  <w:style w:type="paragraph" w:customStyle="1" w:styleId="TIIRomanLetterList2">
    <w:name w:val="TII Roman Letter List 2"/>
    <w:basedOn w:val="TIIRomanLetterList"/>
    <w:uiPriority w:val="5"/>
    <w:rsid w:val="003E5900"/>
    <w:pPr>
      <w:numPr>
        <w:ilvl w:val="1"/>
      </w:numPr>
    </w:pPr>
  </w:style>
  <w:style w:type="paragraph" w:customStyle="1" w:styleId="TIIRomanLetterList3">
    <w:name w:val="TII Roman Letter List 3"/>
    <w:basedOn w:val="TIIRomanLetterList2"/>
    <w:uiPriority w:val="5"/>
    <w:rsid w:val="003E5900"/>
    <w:pPr>
      <w:numPr>
        <w:ilvl w:val="2"/>
      </w:numPr>
    </w:pPr>
  </w:style>
  <w:style w:type="numbering" w:customStyle="1" w:styleId="TIIListStyleLetter">
    <w:name w:val="_TII List Style Letter"/>
    <w:uiPriority w:val="99"/>
    <w:rsid w:val="003E5900"/>
    <w:pPr>
      <w:numPr>
        <w:numId w:val="17"/>
      </w:numPr>
    </w:pPr>
  </w:style>
  <w:style w:type="paragraph" w:customStyle="1" w:styleId="TIITableBullet2">
    <w:name w:val="TII Table Bullet 2"/>
    <w:basedOn w:val="TIITableBullet"/>
    <w:uiPriority w:val="6"/>
    <w:qFormat/>
    <w:rsid w:val="003E5900"/>
    <w:pPr>
      <w:numPr>
        <w:ilvl w:val="1"/>
      </w:numPr>
    </w:pPr>
  </w:style>
  <w:style w:type="paragraph" w:customStyle="1" w:styleId="TIITableBullet3">
    <w:name w:val="TII Table Bullet 3"/>
    <w:basedOn w:val="TIITableBullet2"/>
    <w:uiPriority w:val="6"/>
    <w:qFormat/>
    <w:rsid w:val="003E5900"/>
    <w:pPr>
      <w:numPr>
        <w:ilvl w:val="2"/>
      </w:numPr>
    </w:pPr>
  </w:style>
  <w:style w:type="numbering" w:customStyle="1" w:styleId="TIIListStyleTableBullet">
    <w:name w:val="_TII List Style Table Bullet"/>
    <w:uiPriority w:val="99"/>
    <w:rsid w:val="003E5900"/>
    <w:pPr>
      <w:numPr>
        <w:numId w:val="18"/>
      </w:numPr>
    </w:pPr>
  </w:style>
  <w:style w:type="numbering" w:customStyle="1" w:styleId="TIIListTableNumber">
    <w:name w:val="TII List Table Number"/>
    <w:uiPriority w:val="99"/>
    <w:rsid w:val="003E5900"/>
    <w:pPr>
      <w:numPr>
        <w:numId w:val="19"/>
      </w:numPr>
    </w:pPr>
  </w:style>
  <w:style w:type="paragraph" w:customStyle="1" w:styleId="TIITableNumber">
    <w:name w:val="TII Table Number"/>
    <w:basedOn w:val="TIITableBullet"/>
    <w:uiPriority w:val="6"/>
    <w:qFormat/>
    <w:rsid w:val="003E5900"/>
    <w:pPr>
      <w:numPr>
        <w:numId w:val="19"/>
      </w:numPr>
    </w:pPr>
  </w:style>
  <w:style w:type="paragraph" w:customStyle="1" w:styleId="TIITableNumber2">
    <w:name w:val="TII Table Number 2"/>
    <w:basedOn w:val="TIITableNumber"/>
    <w:uiPriority w:val="6"/>
    <w:qFormat/>
    <w:rsid w:val="003E5900"/>
    <w:pPr>
      <w:numPr>
        <w:ilvl w:val="1"/>
      </w:numPr>
    </w:pPr>
  </w:style>
  <w:style w:type="paragraph" w:customStyle="1" w:styleId="TIITableNumber3">
    <w:name w:val="TII Table Number 3"/>
    <w:basedOn w:val="TIITableNumber2"/>
    <w:uiPriority w:val="6"/>
    <w:qFormat/>
    <w:rsid w:val="003E5900"/>
    <w:pPr>
      <w:numPr>
        <w:ilvl w:val="2"/>
      </w:numPr>
    </w:pPr>
  </w:style>
  <w:style w:type="paragraph" w:customStyle="1" w:styleId="TIITableLetter">
    <w:name w:val="TII Table Letter"/>
    <w:basedOn w:val="TIITableNumber"/>
    <w:uiPriority w:val="6"/>
    <w:qFormat/>
    <w:rsid w:val="003E5900"/>
    <w:pPr>
      <w:numPr>
        <w:numId w:val="95"/>
      </w:numPr>
    </w:pPr>
  </w:style>
  <w:style w:type="paragraph" w:customStyle="1" w:styleId="TIITableLetter2">
    <w:name w:val="TII Table Letter 2"/>
    <w:basedOn w:val="TIITableLetter"/>
    <w:uiPriority w:val="6"/>
    <w:qFormat/>
    <w:rsid w:val="003E5900"/>
    <w:pPr>
      <w:numPr>
        <w:ilvl w:val="1"/>
      </w:numPr>
    </w:pPr>
  </w:style>
  <w:style w:type="paragraph" w:customStyle="1" w:styleId="TIITableLetter3">
    <w:name w:val="TII Table Letter 3"/>
    <w:basedOn w:val="TIITableLetter2"/>
    <w:uiPriority w:val="6"/>
    <w:qFormat/>
    <w:rsid w:val="003E5900"/>
    <w:pPr>
      <w:numPr>
        <w:ilvl w:val="2"/>
      </w:numPr>
    </w:pPr>
  </w:style>
  <w:style w:type="numbering" w:customStyle="1" w:styleId="TIIListStyleTableLetter">
    <w:name w:val="_TII List Style Table Letter"/>
    <w:uiPriority w:val="99"/>
    <w:rsid w:val="003E5900"/>
    <w:pPr>
      <w:numPr>
        <w:numId w:val="98"/>
      </w:numPr>
    </w:pPr>
  </w:style>
  <w:style w:type="paragraph" w:customStyle="1" w:styleId="TIITableRomanLetter">
    <w:name w:val="TII Table Roman Letter"/>
    <w:basedOn w:val="TIITableLetter"/>
    <w:uiPriority w:val="6"/>
    <w:qFormat/>
    <w:rsid w:val="003E5900"/>
    <w:pPr>
      <w:numPr>
        <w:numId w:val="94"/>
      </w:numPr>
    </w:pPr>
  </w:style>
  <w:style w:type="paragraph" w:customStyle="1" w:styleId="TIITableRomanLetter2">
    <w:name w:val="TII Table Roman Letter 2"/>
    <w:basedOn w:val="TIITableRomanLetter"/>
    <w:uiPriority w:val="6"/>
    <w:qFormat/>
    <w:rsid w:val="003E5900"/>
    <w:pPr>
      <w:numPr>
        <w:ilvl w:val="1"/>
      </w:numPr>
    </w:pPr>
  </w:style>
  <w:style w:type="paragraph" w:customStyle="1" w:styleId="TIITableRomanLetter3">
    <w:name w:val="TII Table Roman Letter 3"/>
    <w:basedOn w:val="TIITableRomanLetter2"/>
    <w:uiPriority w:val="6"/>
    <w:qFormat/>
    <w:rsid w:val="003E5900"/>
    <w:pPr>
      <w:numPr>
        <w:ilvl w:val="2"/>
      </w:numPr>
    </w:pPr>
  </w:style>
  <w:style w:type="numbering" w:customStyle="1" w:styleId="TIIListStyleTableRoman">
    <w:name w:val="TII List Style Table Roman"/>
    <w:uiPriority w:val="99"/>
    <w:rsid w:val="003E5900"/>
    <w:pPr>
      <w:numPr>
        <w:numId w:val="97"/>
      </w:numPr>
    </w:pPr>
  </w:style>
  <w:style w:type="paragraph" w:customStyle="1" w:styleId="TIIPubTitle">
    <w:name w:val="TII Pub Title"/>
    <w:basedOn w:val="Normal"/>
    <w:next w:val="Normal"/>
    <w:uiPriority w:val="49"/>
    <w:semiHidden/>
    <w:rsid w:val="003E5900"/>
    <w:pPr>
      <w:spacing w:before="120"/>
      <w:jc w:val="center"/>
    </w:pPr>
    <w:rPr>
      <w:rFonts w:cs="Arial"/>
      <w:b/>
      <w:color w:val="000000" w:themeColor="text1"/>
    </w:rPr>
  </w:style>
  <w:style w:type="paragraph" w:customStyle="1" w:styleId="TIIPubTableItalics">
    <w:name w:val="TII Pub Table Italics"/>
    <w:basedOn w:val="Normal"/>
    <w:next w:val="Normal"/>
    <w:uiPriority w:val="99"/>
    <w:semiHidden/>
    <w:rsid w:val="003E5900"/>
    <w:pPr>
      <w:spacing w:before="60" w:after="60"/>
    </w:pPr>
    <w:rPr>
      <w:i/>
      <w:sz w:val="24"/>
    </w:rPr>
  </w:style>
  <w:style w:type="paragraph" w:customStyle="1" w:styleId="TIIDVtable">
    <w:name w:val="TII DV table"/>
    <w:basedOn w:val="TIIPubTable"/>
    <w:uiPriority w:val="99"/>
    <w:semiHidden/>
    <w:rsid w:val="003E5900"/>
    <w:rPr>
      <w:sz w:val="22"/>
      <w:szCs w:val="20"/>
      <w:lang w:val="en-IE"/>
    </w:rPr>
  </w:style>
  <w:style w:type="character" w:styleId="UnresolvedMention">
    <w:name w:val="Unresolved Mention"/>
    <w:basedOn w:val="DefaultParagraphFont"/>
    <w:uiPriority w:val="99"/>
    <w:semiHidden/>
    <w:unhideWhenUsed/>
    <w:rsid w:val="003E5900"/>
    <w:rPr>
      <w:color w:val="605E5C"/>
      <w:shd w:val="clear" w:color="auto" w:fill="E1DFDD"/>
    </w:rPr>
  </w:style>
  <w:style w:type="numbering" w:customStyle="1" w:styleId="SequentialNumbering">
    <w:name w:val="Sequential Numbering"/>
    <w:uiPriority w:val="99"/>
    <w:semiHidden/>
    <w:rsid w:val="001C281B"/>
    <w:pPr>
      <w:numPr>
        <w:numId w:val="27"/>
      </w:numPr>
    </w:pPr>
  </w:style>
  <w:style w:type="paragraph" w:customStyle="1" w:styleId="Sequential4">
    <w:name w:val="Sequential 4"/>
    <w:basedOn w:val="Normal"/>
    <w:uiPriority w:val="99"/>
    <w:semiHidden/>
    <w:rsid w:val="001C281B"/>
    <w:pPr>
      <w:numPr>
        <w:ilvl w:val="3"/>
        <w:numId w:val="28"/>
      </w:numPr>
      <w:tabs>
        <w:tab w:val="num" w:pos="2880"/>
      </w:tabs>
      <w:spacing w:before="180" w:after="60"/>
      <w:ind w:left="2880" w:hanging="360"/>
      <w:jc w:val="left"/>
    </w:pPr>
    <w:rPr>
      <w:rFonts w:asciiTheme="minorHAnsi" w:hAnsiTheme="minorHAnsi" w:cstheme="minorHAnsi"/>
      <w:sz w:val="20"/>
      <w:szCs w:val="20"/>
      <w:lang w:eastAsia="en-GB"/>
    </w:rPr>
  </w:style>
  <w:style w:type="paragraph" w:customStyle="1" w:styleId="Sequential5">
    <w:name w:val="Sequential 5"/>
    <w:basedOn w:val="Normal"/>
    <w:uiPriority w:val="99"/>
    <w:semiHidden/>
    <w:rsid w:val="001C281B"/>
    <w:pPr>
      <w:numPr>
        <w:ilvl w:val="4"/>
        <w:numId w:val="28"/>
      </w:numPr>
      <w:tabs>
        <w:tab w:val="num" w:pos="3600"/>
      </w:tabs>
      <w:spacing w:before="180" w:after="60"/>
      <w:ind w:left="3600" w:hanging="360"/>
      <w:jc w:val="left"/>
    </w:pPr>
    <w:rPr>
      <w:rFonts w:asciiTheme="minorHAnsi" w:hAnsiTheme="minorHAnsi" w:cstheme="minorHAnsi"/>
      <w:sz w:val="20"/>
      <w:szCs w:val="20"/>
      <w:lang w:eastAsia="en-GB"/>
    </w:rPr>
  </w:style>
  <w:style w:type="paragraph" w:customStyle="1" w:styleId="Sequential6">
    <w:name w:val="Sequential 6"/>
    <w:basedOn w:val="Normal"/>
    <w:uiPriority w:val="99"/>
    <w:semiHidden/>
    <w:rsid w:val="001C281B"/>
    <w:pPr>
      <w:numPr>
        <w:ilvl w:val="5"/>
        <w:numId w:val="28"/>
      </w:numPr>
      <w:tabs>
        <w:tab w:val="num" w:pos="4320"/>
      </w:tabs>
      <w:spacing w:before="180" w:after="60"/>
      <w:ind w:left="4320" w:hanging="360"/>
      <w:jc w:val="left"/>
    </w:pPr>
    <w:rPr>
      <w:rFonts w:asciiTheme="minorHAnsi" w:hAnsiTheme="minorHAnsi" w:cstheme="minorHAnsi"/>
      <w:sz w:val="20"/>
      <w:szCs w:val="20"/>
      <w:lang w:eastAsia="en-GB"/>
    </w:rPr>
  </w:style>
  <w:style w:type="paragraph" w:customStyle="1" w:styleId="Sequential7">
    <w:name w:val="Sequential 7"/>
    <w:basedOn w:val="Normal"/>
    <w:uiPriority w:val="99"/>
    <w:semiHidden/>
    <w:rsid w:val="001C281B"/>
    <w:pPr>
      <w:numPr>
        <w:ilvl w:val="6"/>
        <w:numId w:val="28"/>
      </w:numPr>
      <w:tabs>
        <w:tab w:val="num" w:pos="5040"/>
      </w:tabs>
      <w:spacing w:before="180" w:after="60"/>
      <w:ind w:left="5040" w:hanging="360"/>
      <w:jc w:val="left"/>
    </w:pPr>
    <w:rPr>
      <w:rFonts w:asciiTheme="minorHAnsi" w:hAnsiTheme="minorHAnsi" w:cstheme="minorHAnsi"/>
      <w:sz w:val="20"/>
      <w:szCs w:val="20"/>
      <w:lang w:eastAsia="en-GB"/>
    </w:rPr>
  </w:style>
  <w:style w:type="paragraph" w:customStyle="1" w:styleId="Sequential8">
    <w:name w:val="Sequential 8"/>
    <w:basedOn w:val="Normal"/>
    <w:uiPriority w:val="99"/>
    <w:semiHidden/>
    <w:rsid w:val="001C281B"/>
    <w:pPr>
      <w:numPr>
        <w:ilvl w:val="7"/>
        <w:numId w:val="28"/>
      </w:numPr>
      <w:tabs>
        <w:tab w:val="num" w:pos="5760"/>
      </w:tabs>
      <w:spacing w:before="180" w:after="60"/>
      <w:ind w:left="5760" w:hanging="360"/>
      <w:jc w:val="left"/>
    </w:pPr>
    <w:rPr>
      <w:rFonts w:asciiTheme="minorHAnsi" w:hAnsiTheme="minorHAnsi" w:cstheme="minorHAnsi"/>
      <w:sz w:val="20"/>
      <w:szCs w:val="20"/>
      <w:lang w:eastAsia="en-GB"/>
    </w:rPr>
  </w:style>
  <w:style w:type="paragraph" w:customStyle="1" w:styleId="Sequential9">
    <w:name w:val="Sequential 9"/>
    <w:basedOn w:val="Normal"/>
    <w:uiPriority w:val="99"/>
    <w:semiHidden/>
    <w:rsid w:val="001C281B"/>
    <w:pPr>
      <w:numPr>
        <w:ilvl w:val="8"/>
        <w:numId w:val="28"/>
      </w:numPr>
      <w:tabs>
        <w:tab w:val="num" w:pos="6480"/>
      </w:tabs>
      <w:spacing w:before="180" w:after="60"/>
      <w:ind w:left="6480" w:hanging="360"/>
      <w:jc w:val="left"/>
    </w:pPr>
    <w:rPr>
      <w:rFonts w:asciiTheme="minorHAnsi" w:hAnsiTheme="minorHAnsi" w:cstheme="minorHAnsi"/>
      <w:sz w:val="20"/>
      <w:szCs w:val="20"/>
      <w:lang w:eastAsia="en-GB"/>
    </w:rPr>
  </w:style>
  <w:style w:type="numbering" w:customStyle="1" w:styleId="Bullets">
    <w:name w:val="Bullets"/>
    <w:uiPriority w:val="99"/>
    <w:rsid w:val="00492B15"/>
    <w:pPr>
      <w:numPr>
        <w:numId w:val="29"/>
      </w:numPr>
    </w:pPr>
  </w:style>
  <w:style w:type="paragraph" w:customStyle="1" w:styleId="BulletLevel7">
    <w:name w:val="Bullet Level 7"/>
    <w:basedOn w:val="Normal"/>
    <w:uiPriority w:val="99"/>
    <w:semiHidden/>
    <w:rsid w:val="00492B15"/>
    <w:pPr>
      <w:numPr>
        <w:ilvl w:val="6"/>
        <w:numId w:val="30"/>
      </w:numPr>
      <w:spacing w:before="120" w:after="60"/>
      <w:jc w:val="left"/>
    </w:pPr>
    <w:rPr>
      <w:rFonts w:asciiTheme="minorHAnsi" w:hAnsiTheme="minorHAnsi"/>
      <w:sz w:val="20"/>
      <w:szCs w:val="20"/>
      <w:lang w:eastAsia="en-GB"/>
    </w:rPr>
  </w:style>
  <w:style w:type="paragraph" w:customStyle="1" w:styleId="BulletLevel8">
    <w:name w:val="Bullet Level 8"/>
    <w:basedOn w:val="Normal"/>
    <w:uiPriority w:val="99"/>
    <w:semiHidden/>
    <w:rsid w:val="00492B15"/>
    <w:pPr>
      <w:numPr>
        <w:ilvl w:val="7"/>
        <w:numId w:val="30"/>
      </w:numPr>
      <w:spacing w:before="120" w:after="60"/>
      <w:jc w:val="left"/>
    </w:pPr>
    <w:rPr>
      <w:rFonts w:asciiTheme="minorHAnsi" w:hAnsiTheme="minorHAnsi"/>
      <w:sz w:val="20"/>
      <w:szCs w:val="20"/>
      <w:lang w:eastAsia="en-GB"/>
    </w:rPr>
  </w:style>
  <w:style w:type="paragraph" w:customStyle="1" w:styleId="BulletLevel9">
    <w:name w:val="Bullet Level 9"/>
    <w:basedOn w:val="Normal"/>
    <w:uiPriority w:val="99"/>
    <w:semiHidden/>
    <w:rsid w:val="00492B15"/>
    <w:pPr>
      <w:numPr>
        <w:ilvl w:val="8"/>
        <w:numId w:val="30"/>
      </w:numPr>
      <w:spacing w:before="120" w:after="60"/>
      <w:jc w:val="left"/>
    </w:pPr>
    <w:rPr>
      <w:rFonts w:asciiTheme="minorHAnsi" w:hAnsiTheme="minorHAnsi"/>
      <w:sz w:val="20"/>
      <w:szCs w:val="20"/>
      <w:lang w:eastAsia="en-GB"/>
    </w:rPr>
  </w:style>
  <w:style w:type="paragraph" w:customStyle="1" w:styleId="FigureNumberandTitle">
    <w:name w:val="Figure Number and Title"/>
    <w:next w:val="FigureCaption"/>
    <w:uiPriority w:val="99"/>
    <w:semiHidden/>
    <w:rsid w:val="00BD074E"/>
    <w:pPr>
      <w:spacing w:before="120" w:after="40"/>
      <w:ind w:left="907" w:hanging="907"/>
    </w:pPr>
    <w:rPr>
      <w:rFonts w:asciiTheme="majorHAnsi" w:hAnsiTheme="majorHAnsi"/>
      <w:b/>
      <w:sz w:val="20"/>
      <w:szCs w:val="20"/>
      <w:lang w:eastAsia="en-GB"/>
    </w:rPr>
  </w:style>
  <w:style w:type="paragraph" w:customStyle="1" w:styleId="Sourcecitation">
    <w:name w:val="Source/citation"/>
    <w:next w:val="Normal"/>
    <w:uiPriority w:val="99"/>
    <w:semiHidden/>
    <w:rsid w:val="00BD074E"/>
    <w:pPr>
      <w:spacing w:before="40" w:after="40"/>
    </w:pPr>
    <w:rPr>
      <w:rFonts w:asciiTheme="majorHAnsi" w:hAnsiTheme="majorHAnsi"/>
      <w:i/>
      <w:sz w:val="18"/>
      <w:szCs w:val="20"/>
      <w:lang w:eastAsia="en-GB"/>
    </w:rPr>
  </w:style>
  <w:style w:type="paragraph" w:customStyle="1" w:styleId="CoverInformationBold">
    <w:name w:val="Cover Information Bold"/>
    <w:basedOn w:val="CoverInformation"/>
    <w:uiPriority w:val="99"/>
    <w:semiHidden/>
    <w:rsid w:val="00BD074E"/>
    <w:pPr>
      <w:spacing w:after="0"/>
    </w:pPr>
    <w:rPr>
      <w:b/>
      <w:bCs/>
    </w:rPr>
  </w:style>
  <w:style w:type="paragraph" w:customStyle="1" w:styleId="CoverInformation">
    <w:name w:val="Cover Information"/>
    <w:basedOn w:val="Normal"/>
    <w:uiPriority w:val="99"/>
    <w:semiHidden/>
    <w:rsid w:val="00BD074E"/>
    <w:pPr>
      <w:spacing w:after="480"/>
      <w:jc w:val="left"/>
    </w:pPr>
    <w:rPr>
      <w:rFonts w:ascii="Jacobs Chronos Light" w:hAnsi="Jacobs Chronos Light"/>
      <w:sz w:val="28"/>
      <w:szCs w:val="20"/>
      <w:lang w:eastAsia="en-GB"/>
    </w:rPr>
  </w:style>
  <w:style w:type="paragraph" w:customStyle="1" w:styleId="TableText1Number">
    <w:name w:val="Table Text 1 Number"/>
    <w:basedOn w:val="Normal"/>
    <w:uiPriority w:val="99"/>
    <w:semiHidden/>
    <w:rsid w:val="003E5900"/>
    <w:pPr>
      <w:spacing w:before="40" w:after="40"/>
      <w:jc w:val="left"/>
    </w:pPr>
    <w:rPr>
      <w:rFonts w:ascii="Jacobs Chronos Cd" w:hAnsi="Jacobs Chronos Cd"/>
      <w:szCs w:val="20"/>
      <w:lang w:eastAsia="en-GB"/>
    </w:rPr>
  </w:style>
  <w:style w:type="paragraph" w:customStyle="1" w:styleId="Divider">
    <w:name w:val="Divider"/>
    <w:uiPriority w:val="99"/>
    <w:semiHidden/>
    <w:rsid w:val="00BD074E"/>
    <w:pPr>
      <w:outlineLvl w:val="0"/>
    </w:pPr>
    <w:rPr>
      <w:rFonts w:asciiTheme="majorHAnsi" w:eastAsia="MS Gothic" w:hAnsiTheme="majorHAnsi" w:cs="Jacobs Chronos Light"/>
      <w:b/>
      <w:color w:val="231EDC"/>
      <w:sz w:val="52"/>
      <w:szCs w:val="56"/>
      <w:lang w:eastAsia="en-GB"/>
    </w:rPr>
  </w:style>
  <w:style w:type="paragraph" w:customStyle="1" w:styleId="TableText2Letter">
    <w:name w:val="Table Text 2 Letter"/>
    <w:basedOn w:val="TableText1Number"/>
    <w:uiPriority w:val="99"/>
    <w:semiHidden/>
    <w:rsid w:val="00BD074E"/>
  </w:style>
  <w:style w:type="table" w:customStyle="1" w:styleId="Style1">
    <w:name w:val="Style1"/>
    <w:basedOn w:val="TableNormal"/>
    <w:uiPriority w:val="99"/>
    <w:semiHidden/>
    <w:rsid w:val="00BD074E"/>
    <w:rPr>
      <w:rFonts w:asciiTheme="majorHAnsi" w:hAnsiTheme="majorHAnsi"/>
      <w:sz w:val="20"/>
      <w:szCs w:val="20"/>
      <w:lang w:eastAsia="en-GB"/>
    </w:rPr>
    <w:tblPr/>
  </w:style>
  <w:style w:type="table" w:customStyle="1" w:styleId="Style2">
    <w:name w:val="Style2"/>
    <w:basedOn w:val="TableNormal"/>
    <w:uiPriority w:val="99"/>
    <w:semiHidden/>
    <w:rsid w:val="00BD074E"/>
    <w:rPr>
      <w:rFonts w:asciiTheme="majorHAnsi" w:hAnsiTheme="majorHAnsi"/>
      <w:sz w:val="20"/>
      <w:szCs w:val="20"/>
      <w:lang w:eastAsia="en-GB"/>
    </w:rPr>
    <w:tblPr/>
  </w:style>
  <w:style w:type="paragraph" w:customStyle="1" w:styleId="TableText3Roman">
    <w:name w:val="Table Text 3 Roman"/>
    <w:basedOn w:val="Normal"/>
    <w:uiPriority w:val="99"/>
    <w:semiHidden/>
    <w:rsid w:val="003E5900"/>
    <w:pPr>
      <w:spacing w:before="40" w:after="40"/>
      <w:jc w:val="left"/>
    </w:pPr>
    <w:rPr>
      <w:rFonts w:ascii="Jacobs Chronos Cd" w:hAnsi="Jacobs Chronos Cd"/>
      <w:szCs w:val="20"/>
      <w:lang w:eastAsia="en-GB"/>
    </w:rPr>
  </w:style>
  <w:style w:type="paragraph" w:customStyle="1" w:styleId="BodyTextBold">
    <w:name w:val="Body Text Bold"/>
    <w:basedOn w:val="Normal"/>
    <w:next w:val="Normal"/>
    <w:uiPriority w:val="99"/>
    <w:semiHidden/>
    <w:rsid w:val="003E5900"/>
    <w:pPr>
      <w:spacing w:before="180" w:after="60"/>
      <w:jc w:val="left"/>
    </w:pPr>
    <w:rPr>
      <w:rFonts w:asciiTheme="minorHAnsi" w:hAnsiTheme="minorHAnsi"/>
      <w:b/>
      <w:sz w:val="20"/>
      <w:szCs w:val="20"/>
      <w:lang w:eastAsia="en-GB"/>
    </w:rPr>
  </w:style>
  <w:style w:type="paragraph" w:customStyle="1" w:styleId="TableTextBold">
    <w:name w:val="Table Text Bold"/>
    <w:basedOn w:val="Normal"/>
    <w:next w:val="Normal"/>
    <w:uiPriority w:val="99"/>
    <w:semiHidden/>
    <w:rsid w:val="003E5900"/>
    <w:pPr>
      <w:spacing w:before="40" w:after="40"/>
      <w:jc w:val="left"/>
    </w:pPr>
    <w:rPr>
      <w:rFonts w:ascii="Jacobs Chronos Cd" w:hAnsi="Jacobs Chronos Cd"/>
      <w:b/>
      <w:szCs w:val="20"/>
      <w:lang w:eastAsia="en-GB"/>
    </w:rPr>
  </w:style>
  <w:style w:type="paragraph" w:customStyle="1" w:styleId="DocumentSubject">
    <w:name w:val="Document Subject"/>
    <w:basedOn w:val="Normal"/>
    <w:uiPriority w:val="99"/>
    <w:semiHidden/>
    <w:rsid w:val="00BD074E"/>
    <w:pPr>
      <w:spacing w:before="360"/>
      <w:jc w:val="left"/>
    </w:pPr>
    <w:rPr>
      <w:rFonts w:ascii="Jacobs Chronos Light" w:hAnsi="Jacobs Chronos Light"/>
      <w:b/>
      <w:color w:val="72C7E7" w:themeColor="accent1"/>
      <w:sz w:val="24"/>
      <w:szCs w:val="20"/>
      <w:lang w:eastAsia="en-GB"/>
    </w:rPr>
  </w:style>
  <w:style w:type="numbering" w:styleId="ArticleSection">
    <w:name w:val="Outline List 3"/>
    <w:aliases w:val="REMOVE 3"/>
    <w:basedOn w:val="NoList"/>
    <w:uiPriority w:val="99"/>
    <w:semiHidden/>
    <w:unhideWhenUsed/>
    <w:rsid w:val="00BD074E"/>
    <w:pPr>
      <w:numPr>
        <w:numId w:val="31"/>
      </w:numPr>
    </w:pPr>
  </w:style>
  <w:style w:type="paragraph" w:customStyle="1" w:styleId="TableTextItalic">
    <w:name w:val="Table Text Italic"/>
    <w:basedOn w:val="Normal"/>
    <w:uiPriority w:val="99"/>
    <w:semiHidden/>
    <w:rsid w:val="003E5900"/>
    <w:pPr>
      <w:spacing w:before="40" w:after="40"/>
      <w:jc w:val="left"/>
    </w:pPr>
    <w:rPr>
      <w:rFonts w:ascii="Jacobs Chronos Cd" w:hAnsi="Jacobs Chronos Cd"/>
      <w:i/>
      <w:szCs w:val="20"/>
      <w:lang w:eastAsia="en-GB"/>
    </w:rPr>
  </w:style>
  <w:style w:type="paragraph" w:customStyle="1" w:styleId="CaptionSubText">
    <w:name w:val="Caption Sub Text"/>
    <w:basedOn w:val="Caption"/>
    <w:next w:val="Normal"/>
    <w:uiPriority w:val="99"/>
    <w:semiHidden/>
    <w:rsid w:val="00BD074E"/>
    <w:pPr>
      <w:widowControl/>
      <w:snapToGrid/>
      <w:spacing w:after="40"/>
    </w:pPr>
    <w:rPr>
      <w:rFonts w:asciiTheme="minorHAnsi" w:eastAsiaTheme="minorEastAsia" w:hAnsiTheme="minorHAnsi" w:cs="Jacobs Chronos Light"/>
      <w:b w:val="0"/>
      <w:color w:val="72C7E7" w:themeColor="text2"/>
      <w:szCs w:val="16"/>
      <w:lang w:eastAsia="en-GB"/>
    </w:rPr>
  </w:style>
  <w:style w:type="paragraph" w:customStyle="1" w:styleId="Footnote">
    <w:name w:val="Footnote"/>
    <w:basedOn w:val="Normal"/>
    <w:next w:val="Normal"/>
    <w:uiPriority w:val="99"/>
    <w:semiHidden/>
    <w:rsid w:val="003E5900"/>
    <w:pPr>
      <w:numPr>
        <w:numId w:val="32"/>
      </w:numPr>
      <w:spacing w:before="40" w:after="40"/>
      <w:ind w:left="170" w:hanging="170"/>
      <w:jc w:val="left"/>
    </w:pPr>
    <w:rPr>
      <w:rFonts w:asciiTheme="minorHAnsi" w:hAnsiTheme="minorHAnsi" w:cs="Jacobs Chronos Light"/>
      <w:sz w:val="16"/>
      <w:szCs w:val="16"/>
      <w:lang w:eastAsia="en-GB"/>
    </w:rPr>
  </w:style>
  <w:style w:type="paragraph" w:customStyle="1" w:styleId="FigureCaption">
    <w:name w:val="Figure Caption"/>
    <w:basedOn w:val="Caption"/>
    <w:next w:val="Normal"/>
    <w:uiPriority w:val="99"/>
    <w:semiHidden/>
    <w:rsid w:val="00BD074E"/>
    <w:pPr>
      <w:widowControl/>
      <w:snapToGrid/>
      <w:spacing w:after="40"/>
    </w:pPr>
    <w:rPr>
      <w:rFonts w:asciiTheme="minorHAnsi" w:eastAsiaTheme="minorEastAsia" w:hAnsiTheme="minorHAnsi" w:cstheme="minorBidi"/>
      <w:color w:val="72C7E7" w:themeColor="text2"/>
      <w:lang w:eastAsia="en-GB"/>
    </w:rPr>
  </w:style>
  <w:style w:type="paragraph" w:customStyle="1" w:styleId="TableNumberandTitle">
    <w:name w:val="Table Number and Title"/>
    <w:next w:val="TableCaption"/>
    <w:uiPriority w:val="99"/>
    <w:semiHidden/>
    <w:rsid w:val="00BD074E"/>
    <w:pPr>
      <w:keepNext/>
      <w:numPr>
        <w:numId w:val="35"/>
      </w:numPr>
      <w:spacing w:before="120" w:after="40"/>
    </w:pPr>
    <w:rPr>
      <w:rFonts w:asciiTheme="majorHAnsi" w:hAnsiTheme="majorHAnsi"/>
      <w:b/>
      <w:color w:val="333333"/>
      <w:sz w:val="20"/>
      <w:szCs w:val="20"/>
      <w:lang w:eastAsia="en-GB"/>
    </w:rPr>
  </w:style>
  <w:style w:type="paragraph" w:customStyle="1" w:styleId="TableCaption">
    <w:name w:val="Table Caption"/>
    <w:basedOn w:val="Caption"/>
    <w:next w:val="Normal"/>
    <w:uiPriority w:val="99"/>
    <w:semiHidden/>
    <w:rsid w:val="00BD074E"/>
    <w:pPr>
      <w:keepNext/>
      <w:widowControl/>
      <w:snapToGrid/>
      <w:spacing w:after="40"/>
    </w:pPr>
    <w:rPr>
      <w:rFonts w:asciiTheme="minorHAnsi" w:eastAsiaTheme="minorEastAsia" w:hAnsiTheme="minorHAnsi" w:cstheme="minorBidi"/>
      <w:color w:val="72C7E7" w:themeColor="text2"/>
      <w:lang w:eastAsia="en-GB"/>
    </w:rPr>
  </w:style>
  <w:style w:type="paragraph" w:customStyle="1" w:styleId="InstructionalText">
    <w:name w:val="Instructional Text"/>
    <w:uiPriority w:val="99"/>
    <w:semiHidden/>
    <w:rsid w:val="00BD074E"/>
    <w:pPr>
      <w:spacing w:before="120" w:after="120"/>
    </w:pPr>
    <w:rPr>
      <w:rFonts w:asciiTheme="majorHAnsi" w:hAnsiTheme="majorHAnsi"/>
      <w:i/>
      <w:sz w:val="18"/>
      <w:szCs w:val="20"/>
      <w:lang w:eastAsia="en-GB"/>
    </w:rPr>
  </w:style>
  <w:style w:type="paragraph" w:customStyle="1" w:styleId="TableBullet2ndLevel">
    <w:name w:val="Table Bullet 2nd Level"/>
    <w:basedOn w:val="Normal"/>
    <w:uiPriority w:val="99"/>
    <w:semiHidden/>
    <w:rsid w:val="003E5900"/>
    <w:pPr>
      <w:numPr>
        <w:numId w:val="33"/>
      </w:numPr>
      <w:spacing w:before="40" w:after="40"/>
      <w:ind w:left="340" w:hanging="170"/>
      <w:jc w:val="left"/>
    </w:pPr>
    <w:rPr>
      <w:rFonts w:ascii="Jacobs Chronos Cd" w:hAnsi="Jacobs Chronos Cd"/>
      <w:szCs w:val="20"/>
      <w:lang w:eastAsia="en-GB"/>
    </w:rPr>
  </w:style>
  <w:style w:type="paragraph" w:customStyle="1" w:styleId="AcronymText">
    <w:name w:val="Acronym Text"/>
    <w:basedOn w:val="Normal"/>
    <w:uiPriority w:val="99"/>
    <w:semiHidden/>
    <w:rsid w:val="003E5900"/>
    <w:pPr>
      <w:tabs>
        <w:tab w:val="left" w:pos="2160"/>
      </w:tabs>
      <w:spacing w:before="180" w:after="60"/>
      <w:jc w:val="left"/>
    </w:pPr>
    <w:rPr>
      <w:rFonts w:asciiTheme="minorHAnsi" w:hAnsiTheme="minorHAnsi"/>
      <w:sz w:val="20"/>
      <w:szCs w:val="20"/>
      <w:lang w:eastAsia="en-GB"/>
    </w:rPr>
  </w:style>
  <w:style w:type="paragraph" w:customStyle="1" w:styleId="TableBullet3rdLevel">
    <w:name w:val="Table Bullet 3rd Level"/>
    <w:basedOn w:val="TableBullet2ndLevel"/>
    <w:uiPriority w:val="99"/>
    <w:semiHidden/>
    <w:rsid w:val="00BD074E"/>
    <w:pPr>
      <w:numPr>
        <w:numId w:val="34"/>
      </w:numPr>
      <w:ind w:left="510" w:hanging="170"/>
    </w:pPr>
  </w:style>
  <w:style w:type="paragraph" w:customStyle="1" w:styleId="BlankPage">
    <w:name w:val="Blank Page"/>
    <w:basedOn w:val="Normal"/>
    <w:uiPriority w:val="99"/>
    <w:semiHidden/>
    <w:rsid w:val="00BD074E"/>
    <w:pPr>
      <w:spacing w:after="0"/>
      <w:jc w:val="left"/>
    </w:pPr>
    <w:rPr>
      <w:rFonts w:asciiTheme="minorHAnsi" w:eastAsiaTheme="majorEastAsia" w:hAnsiTheme="minorHAnsi" w:cs="Jacobs Chronos Light"/>
      <w:b/>
      <w:color w:val="72C7E7" w:themeColor="accent1"/>
      <w:sz w:val="28"/>
      <w:szCs w:val="56"/>
      <w:lang w:eastAsia="en-GB"/>
    </w:rPr>
  </w:style>
  <w:style w:type="table" w:customStyle="1" w:styleId="TableGrid10">
    <w:name w:val="Table Grid1"/>
    <w:basedOn w:val="TableNormal"/>
    <w:next w:val="TableGrid"/>
    <w:uiPriority w:val="99"/>
    <w:semiHidden/>
    <w:rsid w:val="00BD074E"/>
    <w:rPr>
      <w:rFonts w:asciiTheme="majorHAnsi" w:hAnsiTheme="majorHAnsi"/>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Headings">
    <w:name w:val="Headings"/>
    <w:uiPriority w:val="99"/>
    <w:rsid w:val="00BD074E"/>
    <w:pPr>
      <w:numPr>
        <w:numId w:val="36"/>
      </w:numPr>
    </w:pPr>
  </w:style>
  <w:style w:type="paragraph" w:styleId="Quote">
    <w:name w:val="Quote"/>
    <w:basedOn w:val="Normal"/>
    <w:next w:val="Normal"/>
    <w:link w:val="QuoteChar"/>
    <w:uiPriority w:val="29"/>
    <w:rsid w:val="00BD074E"/>
    <w:pPr>
      <w:spacing w:before="200" w:after="160"/>
      <w:ind w:left="864" w:right="864"/>
      <w:jc w:val="center"/>
    </w:pPr>
    <w:rPr>
      <w:rFonts w:asciiTheme="minorHAnsi" w:hAnsiTheme="minorHAnsi"/>
      <w:i/>
      <w:iCs/>
      <w:color w:val="404040" w:themeColor="text1" w:themeTint="BF"/>
      <w:sz w:val="20"/>
      <w:szCs w:val="20"/>
      <w:lang w:eastAsia="en-GB"/>
    </w:rPr>
  </w:style>
  <w:style w:type="character" w:customStyle="1" w:styleId="QuoteChar">
    <w:name w:val="Quote Char"/>
    <w:basedOn w:val="DefaultParagraphFont"/>
    <w:link w:val="Quote"/>
    <w:uiPriority w:val="29"/>
    <w:rsid w:val="00BD074E"/>
    <w:rPr>
      <w:rFonts w:asciiTheme="minorHAnsi" w:hAnsiTheme="minorHAnsi"/>
      <w:i/>
      <w:iCs/>
      <w:color w:val="404040" w:themeColor="text1" w:themeTint="BF"/>
      <w:sz w:val="20"/>
      <w:szCs w:val="20"/>
      <w:lang w:eastAsia="en-GB"/>
    </w:rPr>
  </w:style>
  <w:style w:type="paragraph" w:styleId="Salutation">
    <w:name w:val="Salutation"/>
    <w:basedOn w:val="Normal"/>
    <w:next w:val="Normal"/>
    <w:link w:val="SalutationChar"/>
    <w:uiPriority w:val="99"/>
    <w:semiHidden/>
    <w:unhideWhenUsed/>
    <w:rsid w:val="00BD074E"/>
    <w:pPr>
      <w:spacing w:after="0"/>
      <w:jc w:val="left"/>
    </w:pPr>
    <w:rPr>
      <w:rFonts w:asciiTheme="minorHAnsi" w:hAnsiTheme="minorHAnsi"/>
      <w:sz w:val="20"/>
      <w:szCs w:val="20"/>
      <w:lang w:eastAsia="en-GB"/>
    </w:rPr>
  </w:style>
  <w:style w:type="character" w:customStyle="1" w:styleId="SalutationChar">
    <w:name w:val="Salutation Char"/>
    <w:basedOn w:val="DefaultParagraphFont"/>
    <w:link w:val="Salutation"/>
    <w:uiPriority w:val="99"/>
    <w:semiHidden/>
    <w:rsid w:val="00BD074E"/>
    <w:rPr>
      <w:rFonts w:asciiTheme="minorHAnsi" w:hAnsiTheme="minorHAnsi"/>
      <w:sz w:val="20"/>
      <w:szCs w:val="20"/>
      <w:lang w:eastAsia="en-GB"/>
    </w:rPr>
  </w:style>
  <w:style w:type="paragraph" w:styleId="TOC8">
    <w:name w:val="toc 8"/>
    <w:basedOn w:val="Normal"/>
    <w:next w:val="Normal"/>
    <w:autoRedefine/>
    <w:uiPriority w:val="39"/>
    <w:rsid w:val="00BD074E"/>
    <w:pPr>
      <w:spacing w:after="100"/>
      <w:ind w:left="1540"/>
      <w:jc w:val="left"/>
    </w:pPr>
    <w:rPr>
      <w:rFonts w:asciiTheme="minorHAnsi" w:hAnsiTheme="minorHAnsi"/>
      <w:sz w:val="20"/>
      <w:szCs w:val="20"/>
      <w:lang w:eastAsia="en-GB"/>
    </w:rPr>
  </w:style>
  <w:style w:type="paragraph" w:customStyle="1" w:styleId="InstructionText">
    <w:name w:val="Instruction Text"/>
    <w:basedOn w:val="Normal"/>
    <w:link w:val="InstructionTextChar"/>
    <w:uiPriority w:val="99"/>
    <w:semiHidden/>
    <w:rsid w:val="00BD074E"/>
    <w:pPr>
      <w:spacing w:before="120"/>
      <w:jc w:val="left"/>
    </w:pPr>
    <w:rPr>
      <w:i/>
      <w:color w:val="72C7E7" w:themeColor="accent1"/>
      <w:sz w:val="18"/>
      <w:szCs w:val="20"/>
      <w:lang w:eastAsia="en-GB"/>
    </w:rPr>
  </w:style>
  <w:style w:type="character" w:customStyle="1" w:styleId="InstructionTextChar">
    <w:name w:val="Instruction Text Char"/>
    <w:link w:val="InstructionText"/>
    <w:uiPriority w:val="99"/>
    <w:semiHidden/>
    <w:rsid w:val="00BD074E"/>
    <w:rPr>
      <w:i/>
      <w:color w:val="72C7E7" w:themeColor="accent1"/>
      <w:sz w:val="18"/>
      <w:szCs w:val="20"/>
      <w:lang w:eastAsia="en-GB"/>
    </w:rPr>
  </w:style>
  <w:style w:type="character" w:customStyle="1" w:styleId="AdaButton">
    <w:name w:val="AdaButton"/>
    <w:basedOn w:val="DefaultParagraphFont"/>
    <w:uiPriority w:val="99"/>
    <w:semiHidden/>
    <w:rsid w:val="00BD074E"/>
    <w:rPr>
      <w:b w:val="0"/>
      <w:color w:val="CCFFCC"/>
      <w:sz w:val="40"/>
      <w:bdr w:val="single" w:sz="4" w:space="0" w:color="44546A"/>
      <w:shd w:val="clear" w:color="auto" w:fill="999999"/>
    </w:rPr>
  </w:style>
  <w:style w:type="paragraph" w:customStyle="1" w:styleId="FooterHeading">
    <w:name w:val="Footer Heading"/>
    <w:basedOn w:val="Footer"/>
    <w:next w:val="Footer"/>
    <w:uiPriority w:val="99"/>
    <w:semiHidden/>
    <w:rsid w:val="00BD074E"/>
    <w:pPr>
      <w:spacing w:before="0"/>
      <w:jc w:val="left"/>
    </w:pPr>
    <w:rPr>
      <w:rFonts w:ascii="Jacobs Chronos Light" w:hAnsi="Jacobs Chronos Light"/>
      <w:b/>
      <w:color w:val="72C7E7" w:themeColor="text2"/>
      <w:sz w:val="21"/>
      <w:szCs w:val="20"/>
      <w:lang w:eastAsia="en-GB"/>
    </w:rPr>
  </w:style>
  <w:style w:type="numbering" w:customStyle="1" w:styleId="TableNumbers">
    <w:name w:val="Table Numbers"/>
    <w:uiPriority w:val="99"/>
    <w:semiHidden/>
    <w:rsid w:val="00BD074E"/>
    <w:pPr>
      <w:numPr>
        <w:numId w:val="47"/>
      </w:numPr>
    </w:pPr>
  </w:style>
  <w:style w:type="numbering" w:customStyle="1" w:styleId="TableBullets">
    <w:name w:val="Table Bullets"/>
    <w:uiPriority w:val="99"/>
    <w:semiHidden/>
    <w:rsid w:val="00BD074E"/>
    <w:pPr>
      <w:numPr>
        <w:numId w:val="37"/>
      </w:numPr>
    </w:pPr>
  </w:style>
  <w:style w:type="numbering" w:customStyle="1" w:styleId="AppendixHeadings">
    <w:name w:val="Appendix Headings"/>
    <w:uiPriority w:val="99"/>
    <w:semiHidden/>
    <w:rsid w:val="00BD074E"/>
    <w:pPr>
      <w:numPr>
        <w:numId w:val="42"/>
      </w:numPr>
    </w:pPr>
  </w:style>
  <w:style w:type="numbering" w:customStyle="1" w:styleId="BodyTextNumbering">
    <w:name w:val="Body Text Numbering"/>
    <w:uiPriority w:val="99"/>
    <w:semiHidden/>
    <w:rsid w:val="00BD074E"/>
    <w:pPr>
      <w:numPr>
        <w:numId w:val="48"/>
      </w:numPr>
    </w:pPr>
  </w:style>
  <w:style w:type="paragraph" w:customStyle="1" w:styleId="LetterSubject">
    <w:name w:val="Letter Subject"/>
    <w:next w:val="Normal"/>
    <w:uiPriority w:val="99"/>
    <w:semiHidden/>
    <w:rsid w:val="00BD074E"/>
    <w:pPr>
      <w:spacing w:after="480"/>
    </w:pPr>
    <w:rPr>
      <w:rFonts w:asciiTheme="majorHAnsi" w:eastAsiaTheme="majorEastAsia" w:hAnsiTheme="majorHAnsi" w:cstheme="majorBidi"/>
      <w:b/>
      <w:sz w:val="20"/>
      <w:szCs w:val="32"/>
      <w:lang w:eastAsia="en-GB"/>
    </w:rPr>
  </w:style>
  <w:style w:type="paragraph" w:customStyle="1" w:styleId="ProjectDetails">
    <w:name w:val="Project Details"/>
    <w:basedOn w:val="Normal"/>
    <w:next w:val="Normal"/>
    <w:uiPriority w:val="99"/>
    <w:semiHidden/>
    <w:rsid w:val="00BD074E"/>
    <w:pPr>
      <w:spacing w:after="480"/>
      <w:jc w:val="left"/>
    </w:pPr>
    <w:rPr>
      <w:rFonts w:asciiTheme="minorHAnsi" w:eastAsiaTheme="majorEastAsia" w:hAnsiTheme="minorHAnsi" w:cstheme="majorBidi"/>
      <w:sz w:val="20"/>
      <w:szCs w:val="32"/>
      <w:lang w:eastAsia="en-GB"/>
    </w:rPr>
  </w:style>
  <w:style w:type="paragraph" w:customStyle="1" w:styleId="RecipientDetails">
    <w:name w:val="Recipient Details"/>
    <w:basedOn w:val="Normal"/>
    <w:uiPriority w:val="99"/>
    <w:semiHidden/>
    <w:rsid w:val="00BD074E"/>
    <w:pPr>
      <w:spacing w:before="240"/>
      <w:jc w:val="left"/>
    </w:pPr>
    <w:rPr>
      <w:rFonts w:asciiTheme="minorHAnsi" w:hAnsiTheme="minorHAnsi"/>
      <w:sz w:val="20"/>
      <w:szCs w:val="20"/>
      <w:lang w:eastAsia="en-GB"/>
    </w:rPr>
  </w:style>
  <w:style w:type="paragraph" w:customStyle="1" w:styleId="LetterDate">
    <w:name w:val="Letter Date"/>
    <w:basedOn w:val="Normal"/>
    <w:uiPriority w:val="99"/>
    <w:semiHidden/>
    <w:rsid w:val="00BD074E"/>
    <w:pPr>
      <w:jc w:val="left"/>
    </w:pPr>
    <w:rPr>
      <w:rFonts w:asciiTheme="minorHAnsi" w:hAnsiTheme="minorHAnsi"/>
      <w:sz w:val="20"/>
      <w:szCs w:val="20"/>
      <w:lang w:eastAsia="en-GB"/>
    </w:rPr>
  </w:style>
  <w:style w:type="paragraph" w:customStyle="1" w:styleId="Copies">
    <w:name w:val="Copies"/>
    <w:basedOn w:val="Normal"/>
    <w:uiPriority w:val="99"/>
    <w:semiHidden/>
    <w:rsid w:val="003E5900"/>
    <w:pPr>
      <w:spacing w:before="180" w:after="60"/>
      <w:ind w:left="1134" w:hanging="1134"/>
      <w:jc w:val="left"/>
    </w:pPr>
    <w:rPr>
      <w:rFonts w:asciiTheme="minorHAnsi" w:hAnsiTheme="minorHAnsi"/>
      <w:sz w:val="20"/>
      <w:szCs w:val="20"/>
      <w:lang w:eastAsia="en-GB"/>
    </w:rPr>
  </w:style>
  <w:style w:type="paragraph" w:customStyle="1" w:styleId="SenderDetails">
    <w:name w:val="Sender Details"/>
    <w:basedOn w:val="Normal"/>
    <w:next w:val="Normal"/>
    <w:uiPriority w:val="99"/>
    <w:semiHidden/>
    <w:rsid w:val="00BD074E"/>
    <w:pPr>
      <w:spacing w:before="180" w:after="60"/>
      <w:jc w:val="left"/>
    </w:pPr>
    <w:rPr>
      <w:rFonts w:asciiTheme="minorHAnsi" w:hAnsiTheme="minorHAnsi"/>
      <w:sz w:val="20"/>
      <w:szCs w:val="20"/>
      <w:lang w:eastAsia="en-GB"/>
    </w:rPr>
  </w:style>
  <w:style w:type="paragraph" w:customStyle="1" w:styleId="SenderContactDetails">
    <w:name w:val="Sender Contact Details"/>
    <w:basedOn w:val="Normal"/>
    <w:next w:val="Normal"/>
    <w:uiPriority w:val="99"/>
    <w:semiHidden/>
    <w:rsid w:val="00BD074E"/>
    <w:pPr>
      <w:spacing w:before="180" w:after="60"/>
      <w:jc w:val="left"/>
    </w:pPr>
    <w:rPr>
      <w:rFonts w:asciiTheme="minorHAnsi" w:hAnsiTheme="minorHAnsi"/>
      <w:sz w:val="16"/>
      <w:szCs w:val="20"/>
      <w:lang w:eastAsia="en-GB"/>
    </w:rPr>
  </w:style>
  <w:style w:type="paragraph" w:customStyle="1" w:styleId="CVResumeBullet2ndLevel">
    <w:name w:val="CV Resume Bullet 2nd Level"/>
    <w:basedOn w:val="CVResumeBullet"/>
    <w:uiPriority w:val="99"/>
    <w:semiHidden/>
    <w:rsid w:val="00BD074E"/>
    <w:pPr>
      <w:numPr>
        <w:ilvl w:val="1"/>
      </w:numPr>
    </w:pPr>
  </w:style>
  <w:style w:type="paragraph" w:customStyle="1" w:styleId="CVResumeSubcategoryHeading">
    <w:name w:val="CV Resume Subcategory Heading"/>
    <w:basedOn w:val="Normal"/>
    <w:next w:val="Normal"/>
    <w:uiPriority w:val="99"/>
    <w:semiHidden/>
    <w:rsid w:val="00BD074E"/>
    <w:pPr>
      <w:spacing w:before="120"/>
      <w:jc w:val="left"/>
    </w:pPr>
    <w:rPr>
      <w:rFonts w:asciiTheme="majorHAnsi" w:hAnsiTheme="majorHAnsi"/>
      <w:color w:val="333333"/>
      <w:szCs w:val="20"/>
      <w:lang w:eastAsia="en-GB"/>
    </w:rPr>
  </w:style>
  <w:style w:type="paragraph" w:customStyle="1" w:styleId="CVResumeTableText">
    <w:name w:val="CV Resume Table Text"/>
    <w:basedOn w:val="Normal"/>
    <w:uiPriority w:val="99"/>
    <w:semiHidden/>
    <w:rsid w:val="00BD074E"/>
    <w:pPr>
      <w:spacing w:after="60"/>
      <w:jc w:val="left"/>
    </w:pPr>
    <w:rPr>
      <w:rFonts w:ascii="Jacobs Chronos Light" w:hAnsi="Jacobs Chronos Light"/>
      <w:sz w:val="20"/>
      <w:szCs w:val="20"/>
      <w:lang w:eastAsia="en-GB"/>
    </w:rPr>
  </w:style>
  <w:style w:type="paragraph" w:customStyle="1" w:styleId="CVResumeName">
    <w:name w:val="CV Resume Name"/>
    <w:uiPriority w:val="99"/>
    <w:semiHidden/>
    <w:rsid w:val="00BD074E"/>
    <w:pPr>
      <w:spacing w:after="120"/>
      <w:outlineLvl w:val="0"/>
    </w:pPr>
    <w:rPr>
      <w:rFonts w:asciiTheme="majorHAnsi" w:hAnsiTheme="majorHAnsi" w:cs="Jacobs Chronos"/>
      <w:b/>
      <w:color w:val="72C7E7" w:themeColor="accent1"/>
      <w:sz w:val="32"/>
      <w:szCs w:val="24"/>
      <w:lang w:eastAsia="en-GB"/>
    </w:rPr>
  </w:style>
  <w:style w:type="paragraph" w:customStyle="1" w:styleId="CVResumeTitleRole">
    <w:name w:val="CV Resume Title Role"/>
    <w:next w:val="CVResumeHeading"/>
    <w:uiPriority w:val="99"/>
    <w:semiHidden/>
    <w:rsid w:val="00BD074E"/>
    <w:rPr>
      <w:rFonts w:asciiTheme="majorHAnsi" w:hAnsiTheme="majorHAnsi" w:cs="Jacobs Chronos"/>
      <w:sz w:val="28"/>
      <w:szCs w:val="24"/>
      <w:lang w:eastAsia="en-GB"/>
    </w:rPr>
  </w:style>
  <w:style w:type="paragraph" w:customStyle="1" w:styleId="CVResumeBullet">
    <w:name w:val="CV Resume Bullet"/>
    <w:basedOn w:val="CVResumeTableText"/>
    <w:uiPriority w:val="99"/>
    <w:semiHidden/>
    <w:rsid w:val="00BD074E"/>
    <w:pPr>
      <w:numPr>
        <w:numId w:val="49"/>
      </w:numPr>
    </w:pPr>
  </w:style>
  <w:style w:type="paragraph" w:customStyle="1" w:styleId="CVResumeTableHeading">
    <w:name w:val="CV Resume Table Heading"/>
    <w:basedOn w:val="CVResumeTableText"/>
    <w:next w:val="CVResumeTableText"/>
    <w:uiPriority w:val="99"/>
    <w:semiHidden/>
    <w:rsid w:val="00BD074E"/>
    <w:rPr>
      <w:rFonts w:cs="Jacobs Chronos Light"/>
      <w:b/>
      <w:color w:val="72C7E7" w:themeColor="text2"/>
    </w:rPr>
  </w:style>
  <w:style w:type="paragraph" w:customStyle="1" w:styleId="CVResumeHeading">
    <w:name w:val="CV Resume Heading"/>
    <w:next w:val="Normal"/>
    <w:uiPriority w:val="99"/>
    <w:semiHidden/>
    <w:rsid w:val="00BD074E"/>
    <w:pPr>
      <w:spacing w:before="120" w:after="120"/>
    </w:pPr>
    <w:rPr>
      <w:rFonts w:ascii="Jacobs Chronos Light" w:hAnsi="Jacobs Chronos Light" w:cs="Jacobs Chronos Light"/>
      <w:color w:val="72C7E7" w:themeColor="accent1"/>
      <w:sz w:val="24"/>
      <w:szCs w:val="24"/>
      <w:lang w:eastAsia="en-GB"/>
    </w:rPr>
  </w:style>
  <w:style w:type="paragraph" w:customStyle="1" w:styleId="CVResumeProjectHeading">
    <w:name w:val="CV Resume Project Heading"/>
    <w:next w:val="Normal"/>
    <w:uiPriority w:val="99"/>
    <w:semiHidden/>
    <w:rsid w:val="00BD074E"/>
    <w:pPr>
      <w:spacing w:before="180" w:after="120"/>
    </w:pPr>
    <w:rPr>
      <w:rFonts w:ascii="Jacobs Chronos Light" w:hAnsi="Jacobs Chronos Light" w:cs="Jacobs Chronos"/>
      <w:b/>
      <w:color w:val="72C7E7" w:themeColor="accent1"/>
      <w:szCs w:val="24"/>
      <w:lang w:eastAsia="en-GB"/>
    </w:rPr>
  </w:style>
  <w:style w:type="paragraph" w:customStyle="1" w:styleId="AddressText">
    <w:name w:val="Address Text"/>
    <w:basedOn w:val="Normal"/>
    <w:uiPriority w:val="99"/>
    <w:semiHidden/>
    <w:rsid w:val="003E5900"/>
    <w:pPr>
      <w:spacing w:before="60" w:after="60"/>
      <w:jc w:val="left"/>
    </w:pPr>
    <w:rPr>
      <w:rFonts w:asciiTheme="minorHAnsi" w:hAnsiTheme="minorHAnsi"/>
      <w:sz w:val="18"/>
      <w:szCs w:val="20"/>
      <w:lang w:eastAsia="en-GB"/>
    </w:rPr>
  </w:style>
  <w:style w:type="numbering" w:customStyle="1" w:styleId="PhotologNumberList">
    <w:name w:val="Photolog Number List"/>
    <w:uiPriority w:val="99"/>
    <w:semiHidden/>
    <w:rsid w:val="00BD074E"/>
    <w:pPr>
      <w:numPr>
        <w:numId w:val="38"/>
      </w:numPr>
    </w:pPr>
  </w:style>
  <w:style w:type="paragraph" w:customStyle="1" w:styleId="CapabilityBullet">
    <w:name w:val="Capability Bullet"/>
    <w:uiPriority w:val="99"/>
    <w:semiHidden/>
    <w:rsid w:val="00BD074E"/>
    <w:pPr>
      <w:numPr>
        <w:numId w:val="45"/>
      </w:numPr>
      <w:spacing w:before="40" w:after="40"/>
    </w:pPr>
    <w:rPr>
      <w:rFonts w:asciiTheme="minorHAnsi" w:hAnsiTheme="minorHAnsi" w:cs="Jacobs Chronos"/>
      <w:sz w:val="20"/>
      <w:szCs w:val="24"/>
      <w:lang w:eastAsia="en-GB"/>
    </w:rPr>
  </w:style>
  <w:style w:type="paragraph" w:customStyle="1" w:styleId="CapabilityBullet2ndLevel">
    <w:name w:val="Capability Bullet 2nd Level"/>
    <w:basedOn w:val="CapabilityBullet"/>
    <w:uiPriority w:val="99"/>
    <w:semiHidden/>
    <w:rsid w:val="00BD074E"/>
    <w:pPr>
      <w:numPr>
        <w:ilvl w:val="1"/>
      </w:numPr>
    </w:pPr>
  </w:style>
  <w:style w:type="numbering" w:customStyle="1" w:styleId="CapabilityBullets">
    <w:name w:val="Capability Bullets"/>
    <w:uiPriority w:val="99"/>
    <w:semiHidden/>
    <w:rsid w:val="00BD074E"/>
    <w:pPr>
      <w:numPr>
        <w:numId w:val="40"/>
      </w:numPr>
    </w:pPr>
  </w:style>
  <w:style w:type="paragraph" w:customStyle="1" w:styleId="ProjectBullet">
    <w:name w:val="Project Bullet"/>
    <w:uiPriority w:val="99"/>
    <w:semiHidden/>
    <w:rsid w:val="00BD074E"/>
    <w:pPr>
      <w:numPr>
        <w:numId w:val="46"/>
      </w:numPr>
      <w:spacing w:after="60"/>
    </w:pPr>
    <w:rPr>
      <w:rFonts w:asciiTheme="minorHAnsi" w:hAnsiTheme="minorHAnsi" w:cs="Jacobs Chronos"/>
      <w:sz w:val="20"/>
      <w:szCs w:val="24"/>
      <w:lang w:eastAsia="en-GB"/>
    </w:rPr>
  </w:style>
  <w:style w:type="paragraph" w:customStyle="1" w:styleId="ProjectBullet2ndLevel">
    <w:name w:val="Project Bullet 2nd Level"/>
    <w:basedOn w:val="ProjectBullet"/>
    <w:uiPriority w:val="99"/>
    <w:semiHidden/>
    <w:rsid w:val="00BD074E"/>
    <w:pPr>
      <w:numPr>
        <w:ilvl w:val="1"/>
      </w:numPr>
    </w:pPr>
  </w:style>
  <w:style w:type="numbering" w:customStyle="1" w:styleId="ProjectBullets">
    <w:name w:val="Project Bullets"/>
    <w:uiPriority w:val="99"/>
    <w:semiHidden/>
    <w:rsid w:val="00BD074E"/>
    <w:pPr>
      <w:numPr>
        <w:numId w:val="39"/>
      </w:numPr>
    </w:pPr>
  </w:style>
  <w:style w:type="paragraph" w:customStyle="1" w:styleId="SourceCitation0">
    <w:name w:val="Source/Citation"/>
    <w:basedOn w:val="Normal"/>
    <w:next w:val="Normal"/>
    <w:uiPriority w:val="8"/>
    <w:qFormat/>
    <w:rsid w:val="00BD074E"/>
    <w:pPr>
      <w:spacing w:before="40" w:after="40"/>
      <w:jc w:val="left"/>
    </w:pPr>
    <w:rPr>
      <w:rFonts w:ascii="Jacobs Chronos Light" w:hAnsi="Jacobs Chronos Light"/>
      <w:i/>
      <w:sz w:val="18"/>
      <w:szCs w:val="20"/>
      <w:lang w:eastAsia="en-GB"/>
    </w:rPr>
  </w:style>
  <w:style w:type="paragraph" w:customStyle="1" w:styleId="CoverDate">
    <w:name w:val="Cover Date"/>
    <w:basedOn w:val="CoverInformation"/>
    <w:semiHidden/>
    <w:rsid w:val="00BD074E"/>
    <w:pPr>
      <w:spacing w:before="1080"/>
      <w:jc w:val="right"/>
    </w:pPr>
  </w:style>
  <w:style w:type="paragraph" w:customStyle="1" w:styleId="CaptionNote">
    <w:name w:val="Caption Note"/>
    <w:basedOn w:val="Normal"/>
    <w:next w:val="Normal"/>
    <w:uiPriority w:val="99"/>
    <w:semiHidden/>
    <w:rsid w:val="00BD074E"/>
    <w:pPr>
      <w:spacing w:before="40" w:after="40"/>
      <w:jc w:val="left"/>
    </w:pPr>
    <w:rPr>
      <w:rFonts w:ascii="Jacobs Chronos Light" w:hAnsi="Jacobs Chronos Light"/>
      <w:i/>
      <w:sz w:val="20"/>
      <w:szCs w:val="20"/>
      <w:lang w:eastAsia="en-GB"/>
    </w:rPr>
  </w:style>
  <w:style w:type="paragraph" w:customStyle="1" w:styleId="PictureCaption">
    <w:name w:val="Picture Caption"/>
    <w:basedOn w:val="FigureCaption"/>
    <w:next w:val="Normal"/>
    <w:uiPriority w:val="99"/>
    <w:semiHidden/>
    <w:rsid w:val="00BD074E"/>
    <w:pPr>
      <w:keepNext/>
    </w:pPr>
  </w:style>
  <w:style w:type="paragraph" w:customStyle="1" w:styleId="Classification">
    <w:name w:val="Classification"/>
    <w:basedOn w:val="Normal"/>
    <w:uiPriority w:val="99"/>
    <w:semiHidden/>
    <w:rsid w:val="003E5900"/>
    <w:pPr>
      <w:spacing w:after="0"/>
      <w:jc w:val="center"/>
    </w:pPr>
    <w:rPr>
      <w:rFonts w:ascii="Calibri" w:hAnsi="Calibri"/>
      <w:color w:val="72C7E7" w:themeColor="text2"/>
      <w:sz w:val="20"/>
      <w:szCs w:val="20"/>
      <w:lang w:eastAsia="en-GB"/>
    </w:rPr>
  </w:style>
  <w:style w:type="paragraph" w:customStyle="1" w:styleId="ProjectHeading">
    <w:name w:val="Project Heading"/>
    <w:next w:val="Normal"/>
    <w:uiPriority w:val="99"/>
    <w:semiHidden/>
    <w:rsid w:val="00BD074E"/>
    <w:pPr>
      <w:spacing w:before="120" w:after="120"/>
      <w:outlineLvl w:val="1"/>
    </w:pPr>
    <w:rPr>
      <w:rFonts w:ascii="Jacobs Chronos Light" w:hAnsi="Jacobs Chronos Light" w:cs="Jacobs Chronos Light"/>
      <w:color w:val="72C7E7" w:themeColor="accent1"/>
      <w:sz w:val="24"/>
      <w:szCs w:val="20"/>
      <w:lang w:eastAsia="en-GB"/>
    </w:rPr>
  </w:style>
  <w:style w:type="paragraph" w:customStyle="1" w:styleId="EgressHeaderStyleInternalOnlyIdOffice">
    <w:name w:val="EgressHeaderStyleInternalOnlyIdOffice"/>
    <w:basedOn w:val="Normal"/>
    <w:uiPriority w:val="99"/>
    <w:semiHidden/>
    <w:rsid w:val="00BD074E"/>
    <w:pPr>
      <w:spacing w:after="0"/>
      <w:jc w:val="center"/>
    </w:pPr>
    <w:rPr>
      <w:rFonts w:cs="Arial"/>
      <w:b/>
      <w:color w:val="000000"/>
      <w:sz w:val="24"/>
      <w:szCs w:val="20"/>
      <w:lang w:eastAsia="en-GB"/>
    </w:rPr>
  </w:style>
  <w:style w:type="paragraph" w:customStyle="1" w:styleId="EgressFooterStyleInternalOnlyIdOffice">
    <w:name w:val="EgressFooterStyleInternalOnlyIdOffice"/>
    <w:basedOn w:val="Normal"/>
    <w:uiPriority w:val="99"/>
    <w:semiHidden/>
    <w:rsid w:val="00BD074E"/>
    <w:pPr>
      <w:spacing w:after="0"/>
      <w:jc w:val="center"/>
    </w:pPr>
    <w:rPr>
      <w:rFonts w:cs="Arial"/>
      <w:b/>
      <w:color w:val="000000"/>
      <w:sz w:val="24"/>
      <w:szCs w:val="20"/>
      <w:lang w:eastAsia="en-GB"/>
    </w:rPr>
  </w:style>
  <w:style w:type="table" w:customStyle="1" w:styleId="JacobsTable1accentprimarythemes">
    <w:name w:val="Jacobs Table 1 (accent &amp; primary themes)"/>
    <w:basedOn w:val="TableNormal"/>
    <w:uiPriority w:val="99"/>
    <w:rsid w:val="00BD074E"/>
    <w:pPr>
      <w:spacing w:before="40" w:after="40"/>
    </w:pPr>
    <w:rPr>
      <w:rFonts w:ascii="Jacobs Chronos Cd" w:hAnsi="Jacobs Chronos Cd"/>
      <w:sz w:val="20"/>
      <w:szCs w:val="20"/>
      <w:lang w:eastAsia="en-GB"/>
    </w:rPr>
    <w:tblPr>
      <w:tblStyleRowBandSize w:val="1"/>
      <w:tblStyleColBandSize w:val="1"/>
      <w:tblBorders>
        <w:top w:val="single" w:sz="4" w:space="0" w:color="FFFFFF" w:themeColor="background2"/>
        <w:bottom w:val="single" w:sz="4" w:space="0" w:color="FFFFFF" w:themeColor="background2"/>
        <w:insideH w:val="single" w:sz="4" w:space="0" w:color="FFFFFF" w:themeColor="background2"/>
        <w:insideV w:val="single" w:sz="4" w:space="0" w:color="FFFFFF"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72C7E7" w:themeFill="accent1"/>
      </w:tcPr>
    </w:tblStylePr>
    <w:tblStylePr w:type="lastRow">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tblPr/>
      <w:tcPr>
        <w:tcBorders>
          <w:top w:val="single" w:sz="4" w:space="0" w:color="FFFFFF" w:themeColor="background1"/>
          <w:left w:val="nil"/>
          <w:bottom w:val="single" w:sz="4" w:space="0" w:color="FFFFFF" w:themeColor="background2"/>
          <w:right w:val="single" w:sz="4" w:space="0" w:color="FFFFFF" w:themeColor="background1"/>
          <w:insideH w:val="single" w:sz="4" w:space="0" w:color="FFFFFF" w:themeColor="background1"/>
          <w:insideV w:val="single" w:sz="4" w:space="0" w:color="FFFFFF" w:themeColor="background1"/>
        </w:tcBorders>
        <w:shd w:val="clear" w:color="auto" w:fill="72C7E7" w:themeFill="accent1"/>
      </w:tcPr>
    </w:tblStylePr>
    <w:tblStylePr w:type="lastCol">
      <w:tblPr/>
      <w:tcPr>
        <w:tcBorders>
          <w:top w:val="single" w:sz="4" w:space="0" w:color="FFFFFF" w:themeColor="background1"/>
          <w:left w:val="single" w:sz="4" w:space="0" w:color="FFFFFF" w:themeColor="background1"/>
          <w:bottom w:val="single" w:sz="4" w:space="0" w:color="FFFFFF" w:themeColor="background2"/>
          <w:right w:val="nil"/>
          <w:insideH w:val="single" w:sz="4" w:space="0" w:color="FFFFFF" w:themeColor="background1"/>
          <w:insideV w:val="single" w:sz="4" w:space="0" w:color="FFFFFF" w:themeColor="background1"/>
        </w:tcBorders>
        <w:shd w:val="clear" w:color="auto" w:fill="000000" w:themeFill="text1"/>
      </w:tcPr>
    </w:tblStylePr>
    <w:tblStylePr w:type="band1Vert">
      <w:tblPr/>
      <w:tcPr>
        <w:tcBorders>
          <w:top w:val="single" w:sz="4" w:space="0" w:color="FFFFFF" w:themeColor="background2"/>
          <w:left w:val="nil"/>
          <w:bottom w:val="single" w:sz="4" w:space="0" w:color="FFFFFF" w:themeColor="background2"/>
          <w:right w:val="nil"/>
          <w:insideH w:val="single" w:sz="4" w:space="0" w:color="FFFFFF" w:themeColor="background1"/>
          <w:insideV w:val="single" w:sz="4" w:space="0" w:color="FFFFFF" w:themeColor="background1"/>
        </w:tcBorders>
        <w:shd w:val="clear" w:color="auto" w:fill="FFFFFF" w:themeFill="background2"/>
      </w:tcPr>
    </w:tblStylePr>
    <w:tblStylePr w:type="band2Horz">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FFFFFF" w:themeFill="background2"/>
      </w:tcPr>
    </w:tblStylePr>
  </w:style>
  <w:style w:type="table" w:customStyle="1" w:styleId="JacobsTable2accentthemes">
    <w:name w:val="Jacobs Table 2 (accent themes)"/>
    <w:basedOn w:val="TableNormal"/>
    <w:uiPriority w:val="99"/>
    <w:rsid w:val="00BD074E"/>
    <w:pPr>
      <w:spacing w:before="40" w:after="40"/>
    </w:pPr>
    <w:rPr>
      <w:rFonts w:ascii="Jacobs Chronos Cd" w:hAnsi="Jacobs Chronos Cd"/>
      <w:sz w:val="20"/>
      <w:szCs w:val="20"/>
      <w:lang w:eastAsia="en-GB"/>
    </w:rPr>
    <w:tblPr>
      <w:tblStyleRowBandSize w:val="1"/>
      <w:tblStyleColBandSize w:val="1"/>
      <w:tblBorders>
        <w:top w:val="single" w:sz="4" w:space="0" w:color="FFFFFF" w:themeColor="background2"/>
        <w:bottom w:val="single" w:sz="4" w:space="0" w:color="FFFFFF" w:themeColor="background2"/>
        <w:insideH w:val="single" w:sz="4" w:space="0" w:color="FFFFFF" w:themeColor="background2"/>
        <w:insideV w:val="single" w:sz="4" w:space="0" w:color="FFFFFF"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742F8A" w:themeFill="accent4"/>
      </w:tcPr>
    </w:tblStylePr>
    <w:tblStylePr w:type="lastRow">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rPr>
        <w:b/>
        <w:color w:val="FFFFFF" w:themeColor="background1"/>
      </w:rPr>
      <w:tblPr/>
      <w:tcPr>
        <w:tcBorders>
          <w:top w:val="single" w:sz="4" w:space="0" w:color="FFFFFF" w:themeColor="background1"/>
          <w:left w:val="nil"/>
          <w:bottom w:val="single" w:sz="4" w:space="0" w:color="FFFFFF" w:themeColor="background2"/>
          <w:right w:val="single" w:sz="4" w:space="0" w:color="FFFFFF" w:themeColor="background1"/>
          <w:insideH w:val="single" w:sz="4" w:space="0" w:color="FFFFFF" w:themeColor="background1"/>
          <w:insideV w:val="single" w:sz="4" w:space="0" w:color="FFFFFF" w:themeColor="background1"/>
          <w:tl2br w:val="nil"/>
          <w:tr2bl w:val="nil"/>
        </w:tcBorders>
        <w:shd w:val="clear" w:color="auto" w:fill="72C7E7" w:themeFill="accent1"/>
      </w:tcPr>
    </w:tblStylePr>
    <w:tblStylePr w:type="lastCol">
      <w:tblPr/>
      <w:tcPr>
        <w:tcBorders>
          <w:top w:val="single" w:sz="4" w:space="0" w:color="FFFFFF" w:themeColor="background1"/>
          <w:left w:val="single" w:sz="4" w:space="0" w:color="FFFFFF" w:themeColor="background1"/>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742F8A" w:themeFill="accent4"/>
      </w:tcPr>
    </w:tblStylePr>
    <w:tblStylePr w:type="band1Vert">
      <w:tblPr/>
      <w:tcPr>
        <w:tcBorders>
          <w:top w:val="single" w:sz="4" w:space="0" w:color="FFFFFF" w:themeColor="background2"/>
          <w:left w:val="nil"/>
          <w:bottom w:val="single" w:sz="4" w:space="0" w:color="FFFFFF" w:themeColor="background2"/>
          <w:right w:val="nil"/>
          <w:insideH w:val="single" w:sz="4" w:space="0" w:color="FFFFFF" w:themeColor="background1"/>
          <w:insideV w:val="single" w:sz="4" w:space="0" w:color="FFFFFF" w:themeColor="background1"/>
        </w:tcBorders>
        <w:shd w:val="clear" w:color="auto" w:fill="FFFFFF" w:themeFill="background2"/>
      </w:tcPr>
    </w:tblStylePr>
    <w:tblStylePr w:type="band2Horz">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FFFFFF" w:themeFill="background2"/>
      </w:tcPr>
    </w:tblStylePr>
  </w:style>
  <w:style w:type="table" w:customStyle="1" w:styleId="JacobsTable3accentthemes">
    <w:name w:val="Jacobs Table 3 (accent themes)"/>
    <w:basedOn w:val="TableNormal"/>
    <w:uiPriority w:val="99"/>
    <w:rsid w:val="00BD074E"/>
    <w:pPr>
      <w:spacing w:before="40" w:after="40"/>
    </w:pPr>
    <w:rPr>
      <w:rFonts w:ascii="Jacobs Chronos Cd" w:hAnsi="Jacobs Chronos Cd"/>
      <w:sz w:val="20"/>
      <w:szCs w:val="20"/>
      <w:lang w:eastAsia="en-GB"/>
    </w:rPr>
    <w:tblPr>
      <w:tblStyleRowBandSize w:val="1"/>
      <w:tblStyleColBandSize w:val="1"/>
      <w:tblBorders>
        <w:top w:val="single" w:sz="4" w:space="0" w:color="FFFFFF" w:themeColor="background2"/>
        <w:bottom w:val="single" w:sz="4" w:space="0" w:color="FFFFFF" w:themeColor="background2"/>
        <w:insideH w:val="single" w:sz="4" w:space="0" w:color="FFFFFF" w:themeColor="background2"/>
        <w:insideV w:val="single" w:sz="4" w:space="0" w:color="FFFFFF"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1A206D" w:themeFill="accent2"/>
      </w:tcPr>
    </w:tblStylePr>
    <w:tblStylePr w:type="lastRow">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742F8A" w:themeFill="accent4"/>
      </w:tcPr>
    </w:tblStylePr>
    <w:tblStylePr w:type="firstCol">
      <w:tblPr/>
      <w:tcPr>
        <w:tcBorders>
          <w:top w:val="single" w:sz="4" w:space="0" w:color="FFFFFF" w:themeColor="background1"/>
          <w:left w:val="nil"/>
          <w:bottom w:val="single" w:sz="4" w:space="0" w:color="FFFFFF" w:themeColor="background2"/>
          <w:right w:val="single" w:sz="4" w:space="0" w:color="FFFFFF" w:themeColor="background1"/>
          <w:insideH w:val="single" w:sz="4" w:space="0" w:color="FFFFFF" w:themeColor="background1"/>
          <w:insideV w:val="nil"/>
          <w:tl2br w:val="nil"/>
          <w:tr2bl w:val="nil"/>
        </w:tcBorders>
        <w:shd w:val="clear" w:color="auto" w:fill="742F8A" w:themeFill="accent4"/>
      </w:tcPr>
    </w:tblStylePr>
    <w:tblStylePr w:type="lastCol">
      <w:tblPr/>
      <w:tcPr>
        <w:tcBorders>
          <w:top w:val="single" w:sz="4" w:space="0" w:color="FFFFFF" w:themeColor="background1"/>
          <w:left w:val="single" w:sz="4" w:space="0" w:color="FFFFFF" w:themeColor="background1"/>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742F8A" w:themeFill="accent4"/>
      </w:tcPr>
    </w:tblStylePr>
    <w:tblStylePr w:type="band1Vert">
      <w:tblPr/>
      <w:tcPr>
        <w:tcBorders>
          <w:top w:val="single" w:sz="4" w:space="0" w:color="FFFFFF" w:themeColor="background2"/>
          <w:left w:val="nil"/>
          <w:bottom w:val="single" w:sz="4" w:space="0" w:color="FFFFFF" w:themeColor="background2"/>
          <w:right w:val="nil"/>
          <w:insideH w:val="single" w:sz="4" w:space="0" w:color="FFFFFF" w:themeColor="background1"/>
          <w:insideV w:val="single" w:sz="4" w:space="0" w:color="FFFFFF" w:themeColor="background1"/>
        </w:tcBorders>
        <w:shd w:val="clear" w:color="auto" w:fill="FFFFFF" w:themeFill="background2"/>
      </w:tcPr>
    </w:tblStylePr>
    <w:tblStylePr w:type="band1Horz">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FFFFFF" w:themeFill="background2"/>
      </w:tcPr>
    </w:tblStylePr>
  </w:style>
  <w:style w:type="table" w:customStyle="1" w:styleId="JacobsTable2primarythemes">
    <w:name w:val="Jacobs Table 2 (primary themes)"/>
    <w:basedOn w:val="TableNormal"/>
    <w:uiPriority w:val="99"/>
    <w:rsid w:val="00BD074E"/>
    <w:pPr>
      <w:spacing w:before="40" w:after="40"/>
    </w:pPr>
    <w:rPr>
      <w:rFonts w:ascii="Jacobs Chronos Cd" w:hAnsi="Jacobs Chronos Cd"/>
      <w:sz w:val="20"/>
      <w:szCs w:val="20"/>
      <w:lang w:eastAsia="en-GB"/>
    </w:rPr>
    <w:tblPr>
      <w:tblStyleRowBandSize w:val="1"/>
      <w:tblStyleColBandSize w:val="1"/>
      <w:tblBorders>
        <w:top w:val="single" w:sz="4" w:space="0" w:color="FFFFFF" w:themeColor="background2"/>
        <w:bottom w:val="single" w:sz="4" w:space="0" w:color="FFFFFF" w:themeColor="background2"/>
        <w:insideH w:val="single" w:sz="4" w:space="0" w:color="FFFFFF" w:themeColor="background2"/>
        <w:insideV w:val="single" w:sz="4" w:space="0" w:color="FFFFFF"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lastRow">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rPr>
        <w:b/>
        <w:color w:val="FFFFFF" w:themeColor="background1"/>
      </w:rPr>
      <w:tblPr/>
      <w:tcPr>
        <w:tcBorders>
          <w:top w:val="single" w:sz="4" w:space="0" w:color="FFFFFF" w:themeColor="background1"/>
          <w:left w:val="nil"/>
          <w:bottom w:val="single" w:sz="4" w:space="0" w:color="FFFFFF" w:themeColor="background2"/>
          <w:right w:val="single" w:sz="4" w:space="0" w:color="FFFFFF" w:themeColor="background1"/>
          <w:insideH w:val="single" w:sz="4" w:space="0" w:color="FFFFFF" w:themeColor="background1"/>
          <w:insideV w:val="single" w:sz="4" w:space="0" w:color="FFFFFF" w:themeColor="background1"/>
          <w:tl2br w:val="nil"/>
          <w:tr2bl w:val="nil"/>
        </w:tcBorders>
        <w:shd w:val="clear" w:color="auto" w:fill="72C7E7" w:themeFill="accent1"/>
      </w:tcPr>
    </w:tblStylePr>
    <w:tblStylePr w:type="lastCol">
      <w:tblPr/>
      <w:tcPr>
        <w:tcBorders>
          <w:top w:val="single" w:sz="4" w:space="0" w:color="FFFFFF" w:themeColor="background1"/>
          <w:left w:val="single" w:sz="4" w:space="0" w:color="FFFFFF" w:themeColor="background1"/>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72C7E7" w:themeFill="accent1"/>
      </w:tcPr>
    </w:tblStylePr>
    <w:tblStylePr w:type="band1Vert">
      <w:tblPr/>
      <w:tcPr>
        <w:tcBorders>
          <w:top w:val="single" w:sz="4" w:space="0" w:color="FFFFFF" w:themeColor="background2"/>
          <w:left w:val="nil"/>
          <w:bottom w:val="single" w:sz="4" w:space="0" w:color="FFFFFF" w:themeColor="background2"/>
          <w:right w:val="nil"/>
          <w:insideH w:val="single" w:sz="4" w:space="0" w:color="FFFFFF" w:themeColor="background1"/>
          <w:insideV w:val="single" w:sz="4" w:space="0" w:color="FFFFFF" w:themeColor="background1"/>
        </w:tcBorders>
        <w:shd w:val="clear" w:color="auto" w:fill="FFFFFF" w:themeFill="background2"/>
      </w:tcPr>
    </w:tblStylePr>
    <w:tblStylePr w:type="band2Horz">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FFFFFF" w:themeFill="background2"/>
      </w:tcPr>
    </w:tblStylePr>
  </w:style>
  <w:style w:type="table" w:customStyle="1" w:styleId="JacobsTable3primarythemes">
    <w:name w:val="Jacobs Table 3 (primary themes)"/>
    <w:basedOn w:val="TableNormal"/>
    <w:uiPriority w:val="99"/>
    <w:rsid w:val="00BD074E"/>
    <w:pPr>
      <w:spacing w:before="40" w:after="40"/>
    </w:pPr>
    <w:rPr>
      <w:rFonts w:ascii="Jacobs Chronos Cd" w:hAnsi="Jacobs Chronos Cd"/>
      <w:sz w:val="20"/>
      <w:szCs w:val="20"/>
      <w:lang w:eastAsia="en-GB"/>
    </w:rPr>
    <w:tblPr>
      <w:tblStyleRowBandSize w:val="1"/>
      <w:tblStyleColBandSize w:val="1"/>
      <w:tblBorders>
        <w:top w:val="single" w:sz="4" w:space="0" w:color="FFFFFF" w:themeColor="background2"/>
        <w:bottom w:val="single" w:sz="4" w:space="0" w:color="FFFFFF" w:themeColor="background2"/>
        <w:insideH w:val="single" w:sz="4" w:space="0" w:color="FFFFFF" w:themeColor="background2"/>
        <w:insideV w:val="single" w:sz="4" w:space="0" w:color="FFFFFF"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72C7E7" w:themeFill="text2"/>
      </w:tcPr>
    </w:tblStylePr>
    <w:tblStylePr w:type="lastRow">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rPr>
        <w:color w:val="auto"/>
      </w:rPr>
      <w:tblPr/>
      <w:tcPr>
        <w:tcBorders>
          <w:top w:val="single" w:sz="4" w:space="0" w:color="FFFFFF" w:themeColor="background1"/>
          <w:left w:val="nil"/>
          <w:bottom w:val="single" w:sz="4" w:space="0" w:color="FFFFFF" w:themeColor="background2"/>
          <w:right w:val="single" w:sz="4" w:space="0" w:color="FFFFFF" w:themeColor="background1"/>
          <w:insideH w:val="single" w:sz="4" w:space="0" w:color="FFFFFF" w:themeColor="background1"/>
          <w:insideV w:val="single" w:sz="4" w:space="0" w:color="FFFFFF" w:themeColor="background1"/>
          <w:tl2br w:val="nil"/>
          <w:tr2bl w:val="nil"/>
        </w:tcBorders>
        <w:shd w:val="clear" w:color="auto" w:fill="FFC844" w:themeFill="accent5"/>
      </w:tcPr>
    </w:tblStylePr>
    <w:tblStylePr w:type="lastCol">
      <w:tblPr/>
      <w:tcPr>
        <w:tcBorders>
          <w:top w:val="single" w:sz="4" w:space="0" w:color="FFFFFF" w:themeColor="background1"/>
          <w:left w:val="single" w:sz="4" w:space="0" w:color="FFFFFF" w:themeColor="background1"/>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72C7E7" w:themeFill="accent1"/>
      </w:tcPr>
    </w:tblStylePr>
    <w:tblStylePr w:type="band1Vert">
      <w:tblPr/>
      <w:tcPr>
        <w:tcBorders>
          <w:top w:val="single" w:sz="4" w:space="0" w:color="FFFFFF" w:themeColor="background2"/>
          <w:left w:val="nil"/>
          <w:bottom w:val="single" w:sz="4" w:space="0" w:color="FFFFFF" w:themeColor="background2"/>
          <w:right w:val="nil"/>
          <w:insideH w:val="single" w:sz="4" w:space="0" w:color="FFFFFF" w:themeColor="background1"/>
          <w:insideV w:val="single" w:sz="4" w:space="0" w:color="FFFFFF" w:themeColor="background1"/>
        </w:tcBorders>
        <w:shd w:val="clear" w:color="auto" w:fill="FFFFFF" w:themeFill="background2"/>
      </w:tcPr>
    </w:tblStylePr>
    <w:tblStylePr w:type="band1Horz">
      <w:tblPr/>
      <w:tcPr>
        <w:tcBorders>
          <w:top w:val="single" w:sz="4" w:space="0" w:color="FFFFFF" w:themeColor="background1"/>
          <w:left w:val="nil"/>
          <w:bottom w:val="single" w:sz="4" w:space="0" w:color="FFFFFF" w:themeColor="background2"/>
          <w:right w:val="nil"/>
          <w:insideH w:val="single" w:sz="4" w:space="0" w:color="FFFFFF" w:themeColor="background1"/>
          <w:insideV w:val="single" w:sz="4" w:space="0" w:color="FFFFFF" w:themeColor="background1"/>
          <w:tl2br w:val="nil"/>
          <w:tr2bl w:val="nil"/>
        </w:tcBorders>
        <w:shd w:val="clear" w:color="auto" w:fill="FFFFFF" w:themeFill="background2"/>
      </w:tcPr>
    </w:tblStylePr>
  </w:style>
  <w:style w:type="paragraph" w:customStyle="1" w:styleId="InstructionNumber">
    <w:name w:val="Instruction Number"/>
    <w:basedOn w:val="InstructionText"/>
    <w:uiPriority w:val="99"/>
    <w:semiHidden/>
    <w:rsid w:val="00BD074E"/>
    <w:pPr>
      <w:numPr>
        <w:numId w:val="44"/>
      </w:numPr>
      <w:tabs>
        <w:tab w:val="num" w:pos="360"/>
      </w:tabs>
      <w:ind w:left="0" w:firstLine="0"/>
    </w:pPr>
  </w:style>
  <w:style w:type="paragraph" w:customStyle="1" w:styleId="InstructionBullet">
    <w:name w:val="Instruction Bullet"/>
    <w:basedOn w:val="InstructionText"/>
    <w:uiPriority w:val="99"/>
    <w:semiHidden/>
    <w:rsid w:val="00BD074E"/>
    <w:pPr>
      <w:numPr>
        <w:ilvl w:val="1"/>
        <w:numId w:val="44"/>
      </w:numPr>
      <w:tabs>
        <w:tab w:val="num" w:pos="360"/>
      </w:tabs>
      <w:ind w:left="0" w:firstLine="0"/>
    </w:pPr>
  </w:style>
  <w:style w:type="numbering" w:customStyle="1" w:styleId="InstructionNumbering">
    <w:name w:val="Instruction Numbering"/>
    <w:uiPriority w:val="99"/>
    <w:semiHidden/>
    <w:rsid w:val="00BD074E"/>
    <w:pPr>
      <w:numPr>
        <w:numId w:val="41"/>
      </w:numPr>
    </w:pPr>
  </w:style>
  <w:style w:type="paragraph" w:customStyle="1" w:styleId="ProjectTableText">
    <w:name w:val="Project Table Text"/>
    <w:uiPriority w:val="99"/>
    <w:semiHidden/>
    <w:rsid w:val="00BD074E"/>
    <w:rPr>
      <w:rFonts w:ascii="Jacobs Chronos Light" w:hAnsi="Jacobs Chronos Light"/>
      <w:sz w:val="20"/>
      <w:szCs w:val="20"/>
      <w:lang w:eastAsia="en-GB"/>
    </w:rPr>
  </w:style>
  <w:style w:type="paragraph" w:customStyle="1" w:styleId="ProjectLocation">
    <w:name w:val="Project Location"/>
    <w:next w:val="Normal"/>
    <w:uiPriority w:val="99"/>
    <w:semiHidden/>
    <w:rsid w:val="00BD074E"/>
    <w:rPr>
      <w:rFonts w:asciiTheme="majorHAnsi" w:hAnsiTheme="majorHAnsi" w:cs="Jacobs Chronos"/>
      <w:sz w:val="28"/>
      <w:szCs w:val="20"/>
      <w:lang w:eastAsia="en-GB"/>
    </w:rPr>
  </w:style>
  <w:style w:type="paragraph" w:customStyle="1" w:styleId="ProjectSubcategoryHeading">
    <w:name w:val="Project Subcategory Heading"/>
    <w:next w:val="Normal"/>
    <w:uiPriority w:val="99"/>
    <w:semiHidden/>
    <w:rsid w:val="00BD074E"/>
    <w:pPr>
      <w:spacing w:before="120" w:after="120"/>
    </w:pPr>
    <w:rPr>
      <w:rFonts w:asciiTheme="majorHAnsi" w:hAnsiTheme="majorHAnsi" w:cs="Jacobs Chronos"/>
      <w:b/>
      <w:color w:val="333333"/>
      <w:szCs w:val="20"/>
      <w:lang w:eastAsia="en-GB"/>
    </w:rPr>
  </w:style>
  <w:style w:type="paragraph" w:customStyle="1" w:styleId="ProjectTableHeading">
    <w:name w:val="Project Table Heading"/>
    <w:basedOn w:val="Normal"/>
    <w:next w:val="Normal"/>
    <w:uiPriority w:val="99"/>
    <w:semiHidden/>
    <w:rsid w:val="00BD074E"/>
    <w:pPr>
      <w:spacing w:after="60"/>
      <w:jc w:val="left"/>
    </w:pPr>
    <w:rPr>
      <w:rFonts w:ascii="Jacobs Chronos Light" w:hAnsi="Jacobs Chronos Light" w:cs="Jacobs Chronos Light"/>
      <w:b/>
      <w:color w:val="72C7E7" w:themeColor="text2"/>
      <w:sz w:val="20"/>
      <w:szCs w:val="20"/>
      <w:lang w:eastAsia="en-GB"/>
    </w:rPr>
  </w:style>
  <w:style w:type="paragraph" w:customStyle="1" w:styleId="CapabilityWhitePaperTitle">
    <w:name w:val="Capability White Paper Title"/>
    <w:uiPriority w:val="99"/>
    <w:semiHidden/>
    <w:rsid w:val="00BD074E"/>
    <w:pPr>
      <w:spacing w:after="120"/>
      <w:outlineLvl w:val="0"/>
    </w:pPr>
    <w:rPr>
      <w:rFonts w:asciiTheme="majorHAnsi" w:hAnsiTheme="majorHAnsi" w:cs="Jacobs Chronos"/>
      <w:b/>
      <w:color w:val="72C7E7" w:themeColor="accent1"/>
      <w:sz w:val="32"/>
      <w:lang w:eastAsia="en-GB"/>
    </w:rPr>
  </w:style>
  <w:style w:type="paragraph" w:customStyle="1" w:styleId="MarketSectorHeading">
    <w:name w:val="Market Sector Heading"/>
    <w:basedOn w:val="Normal"/>
    <w:next w:val="Normal"/>
    <w:uiPriority w:val="99"/>
    <w:semiHidden/>
    <w:rsid w:val="00BD074E"/>
    <w:pPr>
      <w:spacing w:before="120"/>
      <w:jc w:val="left"/>
    </w:pPr>
    <w:rPr>
      <w:rFonts w:asciiTheme="majorHAnsi" w:hAnsiTheme="majorHAnsi"/>
      <w:sz w:val="28"/>
      <w:lang w:eastAsia="en-GB"/>
    </w:rPr>
  </w:style>
  <w:style w:type="paragraph" w:customStyle="1" w:styleId="SubHeading2">
    <w:name w:val="Sub Heading 2"/>
    <w:next w:val="Normal"/>
    <w:uiPriority w:val="99"/>
    <w:semiHidden/>
    <w:rsid w:val="00BD074E"/>
    <w:pPr>
      <w:spacing w:before="240" w:after="120"/>
      <w:outlineLvl w:val="1"/>
    </w:pPr>
    <w:rPr>
      <w:rFonts w:asciiTheme="majorHAnsi" w:hAnsiTheme="majorHAnsi" w:cs="Jacobs Chronos Light"/>
      <w:color w:val="333333"/>
      <w:lang w:eastAsia="en-GB"/>
    </w:rPr>
  </w:style>
  <w:style w:type="paragraph" w:customStyle="1" w:styleId="SubHeading">
    <w:name w:val="Sub Heading"/>
    <w:next w:val="Normal"/>
    <w:uiPriority w:val="99"/>
    <w:semiHidden/>
    <w:rsid w:val="00BD074E"/>
    <w:pPr>
      <w:spacing w:before="120" w:after="120"/>
      <w:outlineLvl w:val="0"/>
    </w:pPr>
    <w:rPr>
      <w:rFonts w:ascii="Jacobs Chronos Light" w:hAnsi="Jacobs Chronos Light" w:cs="Jacobs Chronos Light"/>
      <w:color w:val="72C7E7" w:themeColor="accent1"/>
      <w:sz w:val="24"/>
      <w:lang w:eastAsia="en-GB"/>
    </w:rPr>
  </w:style>
  <w:style w:type="paragraph" w:customStyle="1" w:styleId="CapabilityTableHeading">
    <w:name w:val="Capability Table Heading"/>
    <w:basedOn w:val="Normal"/>
    <w:uiPriority w:val="99"/>
    <w:semiHidden/>
    <w:rsid w:val="00BD074E"/>
    <w:pPr>
      <w:framePr w:hSpace="180" w:wrap="around" w:vAnchor="text" w:hAnchor="text" w:y="-49"/>
      <w:spacing w:before="60" w:after="60"/>
      <w:jc w:val="left"/>
    </w:pPr>
    <w:rPr>
      <w:rFonts w:ascii="Jacobs Chronos Light" w:hAnsi="Jacobs Chronos Light"/>
      <w:b/>
      <w:sz w:val="20"/>
      <w:lang w:eastAsia="en-GB"/>
    </w:rPr>
  </w:style>
  <w:style w:type="paragraph" w:customStyle="1" w:styleId="CapabilityTableText">
    <w:name w:val="Capability Table Text"/>
    <w:basedOn w:val="Normal"/>
    <w:uiPriority w:val="99"/>
    <w:semiHidden/>
    <w:rsid w:val="003E5900"/>
    <w:pPr>
      <w:spacing w:before="60" w:after="60"/>
      <w:jc w:val="left"/>
    </w:pPr>
    <w:rPr>
      <w:rFonts w:ascii="Jacobs Chronos Light" w:hAnsi="Jacobs Chronos Light"/>
      <w:sz w:val="20"/>
      <w:lang w:eastAsia="en-GB"/>
    </w:rPr>
  </w:style>
  <w:style w:type="paragraph" w:customStyle="1" w:styleId="BodyText5Number">
    <w:name w:val="Body Text 5 Number"/>
    <w:basedOn w:val="Normal"/>
    <w:uiPriority w:val="99"/>
    <w:semiHidden/>
    <w:rsid w:val="00BD074E"/>
    <w:pPr>
      <w:numPr>
        <w:ilvl w:val="4"/>
        <w:numId w:val="48"/>
      </w:numPr>
      <w:spacing w:before="180"/>
      <w:ind w:left="1797" w:hanging="357"/>
      <w:jc w:val="left"/>
    </w:pPr>
    <w:rPr>
      <w:rFonts w:asciiTheme="minorHAnsi" w:hAnsiTheme="minorHAnsi"/>
      <w:sz w:val="20"/>
      <w:szCs w:val="20"/>
      <w:lang w:eastAsia="en-GB"/>
    </w:rPr>
  </w:style>
  <w:style w:type="paragraph" w:customStyle="1" w:styleId="BodyText6Number">
    <w:name w:val="Body Text 6 Number"/>
    <w:basedOn w:val="Normal"/>
    <w:uiPriority w:val="99"/>
    <w:semiHidden/>
    <w:rsid w:val="00BD074E"/>
    <w:pPr>
      <w:numPr>
        <w:ilvl w:val="5"/>
        <w:numId w:val="48"/>
      </w:numPr>
      <w:spacing w:before="180"/>
      <w:ind w:left="2154" w:hanging="357"/>
      <w:jc w:val="left"/>
    </w:pPr>
    <w:rPr>
      <w:rFonts w:asciiTheme="minorHAnsi" w:hAnsiTheme="minorHAnsi"/>
      <w:sz w:val="20"/>
      <w:szCs w:val="20"/>
      <w:lang w:eastAsia="en-GB"/>
    </w:rPr>
  </w:style>
  <w:style w:type="paragraph" w:customStyle="1" w:styleId="BodyText7Number">
    <w:name w:val="Body Text 7 Number"/>
    <w:basedOn w:val="Normal"/>
    <w:uiPriority w:val="99"/>
    <w:semiHidden/>
    <w:rsid w:val="00BD074E"/>
    <w:pPr>
      <w:numPr>
        <w:ilvl w:val="6"/>
        <w:numId w:val="48"/>
      </w:numPr>
      <w:spacing w:before="180"/>
      <w:ind w:left="2517" w:hanging="357"/>
      <w:jc w:val="left"/>
    </w:pPr>
    <w:rPr>
      <w:rFonts w:asciiTheme="minorHAnsi" w:hAnsiTheme="minorHAnsi"/>
      <w:sz w:val="20"/>
      <w:szCs w:val="20"/>
      <w:lang w:eastAsia="en-GB"/>
    </w:rPr>
  </w:style>
  <w:style w:type="paragraph" w:customStyle="1" w:styleId="BodyText8Number">
    <w:name w:val="Body Text 8 Number"/>
    <w:basedOn w:val="Normal"/>
    <w:uiPriority w:val="99"/>
    <w:semiHidden/>
    <w:rsid w:val="00BD074E"/>
    <w:pPr>
      <w:numPr>
        <w:ilvl w:val="7"/>
        <w:numId w:val="48"/>
      </w:numPr>
      <w:spacing w:before="180"/>
      <w:ind w:left="2874" w:hanging="357"/>
      <w:jc w:val="left"/>
    </w:pPr>
    <w:rPr>
      <w:rFonts w:asciiTheme="minorHAnsi" w:hAnsiTheme="minorHAnsi"/>
      <w:sz w:val="20"/>
      <w:szCs w:val="20"/>
      <w:lang w:eastAsia="en-GB"/>
    </w:rPr>
  </w:style>
  <w:style w:type="paragraph" w:customStyle="1" w:styleId="BodyText9Number">
    <w:name w:val="Body Text 9 Number"/>
    <w:basedOn w:val="Normal"/>
    <w:uiPriority w:val="99"/>
    <w:semiHidden/>
    <w:rsid w:val="00BD074E"/>
    <w:pPr>
      <w:numPr>
        <w:ilvl w:val="8"/>
        <w:numId w:val="48"/>
      </w:numPr>
      <w:spacing w:before="180"/>
      <w:ind w:left="3237" w:hanging="357"/>
      <w:jc w:val="left"/>
    </w:pPr>
    <w:rPr>
      <w:rFonts w:asciiTheme="minorHAnsi" w:hAnsiTheme="minorHAnsi"/>
      <w:sz w:val="20"/>
      <w:szCs w:val="20"/>
      <w:lang w:eastAsia="en-GB"/>
    </w:rPr>
  </w:style>
  <w:style w:type="paragraph" w:customStyle="1" w:styleId="11SingleSequential">
    <w:name w:val="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SingleSequential">
    <w:name w:val="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1SingleSequential">
    <w:name w:val="1.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11SingleSequential">
    <w:name w:val="1.1.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111SingleSequential">
    <w:name w:val="1.1.1.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1111SingleSequential">
    <w:name w:val="1.1.1.1.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11111SingleSequential">
    <w:name w:val="1.1.1.1.1.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111111111SingleSequential">
    <w:name w:val="1.1.1.1.1.1.1.1.1 Single Sequential"/>
    <w:basedOn w:val="Normal"/>
    <w:uiPriority w:val="99"/>
    <w:semiHidden/>
    <w:rsid w:val="00BD074E"/>
    <w:pPr>
      <w:spacing w:before="180" w:after="60"/>
      <w:jc w:val="left"/>
    </w:pPr>
    <w:rPr>
      <w:rFonts w:asciiTheme="minorHAnsi" w:hAnsiTheme="minorHAnsi" w:cstheme="minorHAnsi"/>
      <w:sz w:val="20"/>
      <w:szCs w:val="20"/>
      <w:lang w:eastAsia="en-GB"/>
    </w:rPr>
  </w:style>
  <w:style w:type="paragraph" w:customStyle="1" w:styleId="Heading9Fill-In">
    <w:name w:val="Heading 9 Fill-In"/>
    <w:basedOn w:val="Normal"/>
    <w:uiPriority w:val="99"/>
    <w:semiHidden/>
    <w:rsid w:val="00BD074E"/>
    <w:pPr>
      <w:keepNext/>
      <w:spacing w:before="240"/>
      <w:ind w:left="1134" w:hanging="1134"/>
      <w:jc w:val="left"/>
    </w:pPr>
    <w:rPr>
      <w:rFonts w:asciiTheme="majorHAnsi" w:hAnsiTheme="majorHAnsi"/>
      <w:b/>
      <w:sz w:val="20"/>
      <w:szCs w:val="20"/>
      <w:lang w:eastAsia="en-GB"/>
    </w:rPr>
  </w:style>
  <w:style w:type="paragraph" w:customStyle="1" w:styleId="TableNumber4">
    <w:name w:val="Table Number 4"/>
    <w:basedOn w:val="Normal"/>
    <w:uiPriority w:val="99"/>
    <w:semiHidden/>
    <w:rsid w:val="00BD074E"/>
    <w:pPr>
      <w:numPr>
        <w:ilvl w:val="3"/>
        <w:numId w:val="47"/>
      </w:numPr>
      <w:spacing w:before="40" w:after="40"/>
      <w:jc w:val="left"/>
    </w:pPr>
    <w:rPr>
      <w:rFonts w:ascii="Jacobs Chronos Cd" w:hAnsi="Jacobs Chronos Cd" w:cstheme="minorHAnsi"/>
      <w:szCs w:val="18"/>
      <w:lang w:eastAsia="en-GB"/>
    </w:rPr>
  </w:style>
  <w:style w:type="paragraph" w:customStyle="1" w:styleId="TableNumber5">
    <w:name w:val="Table Number 5"/>
    <w:basedOn w:val="Normal"/>
    <w:uiPriority w:val="99"/>
    <w:semiHidden/>
    <w:rsid w:val="00BD074E"/>
    <w:pPr>
      <w:numPr>
        <w:ilvl w:val="4"/>
        <w:numId w:val="47"/>
      </w:numPr>
      <w:spacing w:before="40" w:after="40"/>
      <w:jc w:val="left"/>
    </w:pPr>
    <w:rPr>
      <w:rFonts w:ascii="Jacobs Chronos Cd" w:hAnsi="Jacobs Chronos Cd" w:cstheme="minorHAnsi"/>
      <w:szCs w:val="18"/>
      <w:lang w:eastAsia="en-GB"/>
    </w:rPr>
  </w:style>
  <w:style w:type="paragraph" w:customStyle="1" w:styleId="TableNumber6">
    <w:name w:val="Table Number 6"/>
    <w:basedOn w:val="Normal"/>
    <w:uiPriority w:val="99"/>
    <w:semiHidden/>
    <w:rsid w:val="00BD074E"/>
    <w:pPr>
      <w:numPr>
        <w:ilvl w:val="5"/>
        <w:numId w:val="47"/>
      </w:numPr>
      <w:spacing w:before="40" w:after="40"/>
      <w:jc w:val="left"/>
    </w:pPr>
    <w:rPr>
      <w:rFonts w:ascii="Jacobs Chronos Cd" w:hAnsi="Jacobs Chronos Cd" w:cstheme="minorHAnsi"/>
      <w:szCs w:val="18"/>
      <w:lang w:eastAsia="en-GB"/>
    </w:rPr>
  </w:style>
  <w:style w:type="paragraph" w:customStyle="1" w:styleId="TableNumber7">
    <w:name w:val="Table Number 7"/>
    <w:basedOn w:val="Normal"/>
    <w:uiPriority w:val="99"/>
    <w:semiHidden/>
    <w:rsid w:val="00BD074E"/>
    <w:pPr>
      <w:numPr>
        <w:ilvl w:val="6"/>
        <w:numId w:val="47"/>
      </w:numPr>
      <w:spacing w:before="40" w:after="40"/>
      <w:jc w:val="left"/>
    </w:pPr>
    <w:rPr>
      <w:rFonts w:ascii="Jacobs Chronos Cd" w:hAnsi="Jacobs Chronos Cd" w:cstheme="minorHAnsi"/>
      <w:szCs w:val="18"/>
      <w:lang w:eastAsia="en-GB"/>
    </w:rPr>
  </w:style>
  <w:style w:type="paragraph" w:customStyle="1" w:styleId="TableNumber8">
    <w:name w:val="Table Number 8"/>
    <w:basedOn w:val="Normal"/>
    <w:uiPriority w:val="99"/>
    <w:semiHidden/>
    <w:rsid w:val="00BD074E"/>
    <w:pPr>
      <w:numPr>
        <w:ilvl w:val="7"/>
        <w:numId w:val="47"/>
      </w:numPr>
      <w:spacing w:before="40" w:after="40"/>
      <w:jc w:val="left"/>
    </w:pPr>
    <w:rPr>
      <w:rFonts w:ascii="Jacobs Chronos Cd" w:hAnsi="Jacobs Chronos Cd" w:cstheme="minorHAnsi"/>
      <w:szCs w:val="18"/>
      <w:lang w:eastAsia="en-GB"/>
    </w:rPr>
  </w:style>
  <w:style w:type="paragraph" w:customStyle="1" w:styleId="TableNumber9">
    <w:name w:val="Table Number 9"/>
    <w:basedOn w:val="Normal"/>
    <w:uiPriority w:val="99"/>
    <w:semiHidden/>
    <w:rsid w:val="00BD074E"/>
    <w:pPr>
      <w:numPr>
        <w:ilvl w:val="8"/>
        <w:numId w:val="47"/>
      </w:numPr>
      <w:spacing w:before="40" w:after="40"/>
      <w:jc w:val="left"/>
    </w:pPr>
    <w:rPr>
      <w:rFonts w:ascii="Jacobs Chronos Cd" w:hAnsi="Jacobs Chronos Cd" w:cstheme="minorHAnsi"/>
      <w:szCs w:val="18"/>
      <w:lang w:eastAsia="en-GB"/>
    </w:rPr>
  </w:style>
  <w:style w:type="paragraph" w:customStyle="1" w:styleId="TableBullet4">
    <w:name w:val="Table Bullet 4"/>
    <w:basedOn w:val="Normal"/>
    <w:uiPriority w:val="99"/>
    <w:semiHidden/>
    <w:rsid w:val="00BD074E"/>
    <w:pPr>
      <w:numPr>
        <w:ilvl w:val="3"/>
        <w:numId w:val="50"/>
      </w:numPr>
      <w:spacing w:before="40" w:after="40"/>
      <w:jc w:val="left"/>
    </w:pPr>
    <w:rPr>
      <w:rFonts w:ascii="Jacobs Chronos Cd" w:hAnsi="Jacobs Chronos Cd" w:cstheme="minorHAnsi"/>
      <w:szCs w:val="18"/>
      <w:lang w:eastAsia="en-GB"/>
    </w:rPr>
  </w:style>
  <w:style w:type="paragraph" w:customStyle="1" w:styleId="TableBullet5">
    <w:name w:val="Table Bullet 5"/>
    <w:basedOn w:val="Normal"/>
    <w:uiPriority w:val="99"/>
    <w:semiHidden/>
    <w:rsid w:val="00BD074E"/>
    <w:pPr>
      <w:numPr>
        <w:ilvl w:val="4"/>
        <w:numId w:val="50"/>
      </w:numPr>
      <w:spacing w:before="40" w:after="40"/>
      <w:jc w:val="left"/>
    </w:pPr>
    <w:rPr>
      <w:rFonts w:ascii="Jacobs Chronos Cd" w:hAnsi="Jacobs Chronos Cd" w:cstheme="minorHAnsi"/>
      <w:szCs w:val="18"/>
      <w:lang w:eastAsia="en-GB"/>
    </w:rPr>
  </w:style>
  <w:style w:type="paragraph" w:customStyle="1" w:styleId="TableBullet6">
    <w:name w:val="Table Bullet 6"/>
    <w:basedOn w:val="Normal"/>
    <w:uiPriority w:val="99"/>
    <w:semiHidden/>
    <w:rsid w:val="00BD074E"/>
    <w:pPr>
      <w:numPr>
        <w:ilvl w:val="5"/>
        <w:numId w:val="50"/>
      </w:numPr>
      <w:spacing w:before="40" w:after="40"/>
      <w:jc w:val="left"/>
    </w:pPr>
    <w:rPr>
      <w:rFonts w:ascii="Jacobs Chronos Cd" w:hAnsi="Jacobs Chronos Cd" w:cstheme="minorHAnsi"/>
      <w:szCs w:val="18"/>
      <w:lang w:eastAsia="en-GB"/>
    </w:rPr>
  </w:style>
  <w:style w:type="paragraph" w:customStyle="1" w:styleId="TableBullet7">
    <w:name w:val="Table Bullet 7"/>
    <w:basedOn w:val="Normal"/>
    <w:uiPriority w:val="99"/>
    <w:semiHidden/>
    <w:rsid w:val="00BD074E"/>
    <w:pPr>
      <w:numPr>
        <w:ilvl w:val="6"/>
        <w:numId w:val="50"/>
      </w:numPr>
      <w:spacing w:before="40" w:after="40"/>
      <w:jc w:val="left"/>
    </w:pPr>
    <w:rPr>
      <w:rFonts w:ascii="Jacobs Chronos Cd" w:hAnsi="Jacobs Chronos Cd" w:cstheme="minorHAnsi"/>
      <w:szCs w:val="18"/>
      <w:lang w:eastAsia="en-GB"/>
    </w:rPr>
  </w:style>
  <w:style w:type="paragraph" w:customStyle="1" w:styleId="TableBullet8">
    <w:name w:val="Table Bullet 8"/>
    <w:basedOn w:val="Normal"/>
    <w:uiPriority w:val="99"/>
    <w:semiHidden/>
    <w:rsid w:val="00BD074E"/>
    <w:pPr>
      <w:numPr>
        <w:ilvl w:val="7"/>
        <w:numId w:val="50"/>
      </w:numPr>
      <w:spacing w:before="40" w:after="40"/>
      <w:jc w:val="left"/>
    </w:pPr>
    <w:rPr>
      <w:rFonts w:ascii="Jacobs Chronos Cd" w:hAnsi="Jacobs Chronos Cd" w:cstheme="minorHAnsi"/>
      <w:szCs w:val="18"/>
      <w:lang w:eastAsia="en-GB"/>
    </w:rPr>
  </w:style>
  <w:style w:type="paragraph" w:customStyle="1" w:styleId="TableBullet9">
    <w:name w:val="Table Bullet 9"/>
    <w:basedOn w:val="Normal"/>
    <w:uiPriority w:val="99"/>
    <w:semiHidden/>
    <w:rsid w:val="00BD074E"/>
    <w:pPr>
      <w:numPr>
        <w:ilvl w:val="8"/>
        <w:numId w:val="50"/>
      </w:numPr>
      <w:spacing w:before="40" w:after="40"/>
      <w:jc w:val="left"/>
    </w:pPr>
    <w:rPr>
      <w:rFonts w:ascii="Jacobs Chronos Cd" w:hAnsi="Jacobs Chronos Cd" w:cstheme="minorHAnsi"/>
      <w:szCs w:val="18"/>
      <w:lang w:eastAsia="en-GB"/>
    </w:rPr>
  </w:style>
  <w:style w:type="paragraph" w:customStyle="1" w:styleId="PhotologNumber2">
    <w:name w:val="Photolog Number 2"/>
    <w:basedOn w:val="Normal"/>
    <w:uiPriority w:val="99"/>
    <w:semiHidden/>
    <w:rsid w:val="00BD074E"/>
    <w:pPr>
      <w:numPr>
        <w:ilvl w:val="1"/>
        <w:numId w:val="43"/>
      </w:numPr>
      <w:spacing w:before="180" w:after="60"/>
      <w:jc w:val="left"/>
    </w:pPr>
    <w:rPr>
      <w:rFonts w:asciiTheme="minorHAnsi" w:hAnsiTheme="minorHAnsi"/>
      <w:b/>
      <w:bCs/>
      <w:sz w:val="20"/>
      <w:szCs w:val="20"/>
      <w:lang w:eastAsia="en-GB"/>
    </w:rPr>
  </w:style>
  <w:style w:type="paragraph" w:customStyle="1" w:styleId="AppendixHeading7">
    <w:name w:val="Appendix Heading 7"/>
    <w:basedOn w:val="Normal"/>
    <w:next w:val="Normal"/>
    <w:uiPriority w:val="99"/>
    <w:semiHidden/>
    <w:rsid w:val="00BD074E"/>
    <w:pPr>
      <w:spacing w:before="240"/>
      <w:ind w:left="1134" w:hanging="1134"/>
      <w:jc w:val="left"/>
    </w:pPr>
    <w:rPr>
      <w:rFonts w:asciiTheme="majorHAnsi" w:hAnsiTheme="majorHAnsi"/>
      <w:b/>
      <w:sz w:val="20"/>
      <w:szCs w:val="20"/>
      <w:lang w:eastAsia="en-GB"/>
    </w:rPr>
  </w:style>
  <w:style w:type="paragraph" w:customStyle="1" w:styleId="AppendixHeading8">
    <w:name w:val="Appendix Heading 8"/>
    <w:basedOn w:val="Normal"/>
    <w:next w:val="Normal"/>
    <w:uiPriority w:val="99"/>
    <w:semiHidden/>
    <w:rsid w:val="00BD074E"/>
    <w:pPr>
      <w:spacing w:before="240"/>
      <w:ind w:left="1134" w:hanging="1134"/>
      <w:jc w:val="left"/>
    </w:pPr>
    <w:rPr>
      <w:rFonts w:asciiTheme="majorHAnsi" w:hAnsiTheme="majorHAnsi"/>
      <w:b/>
      <w:bCs/>
      <w:sz w:val="20"/>
      <w:szCs w:val="20"/>
      <w:lang w:eastAsia="en-GB"/>
    </w:rPr>
  </w:style>
  <w:style w:type="paragraph" w:customStyle="1" w:styleId="AppendixHeading9">
    <w:name w:val="Appendix Heading 9"/>
    <w:basedOn w:val="Normal"/>
    <w:next w:val="Normal"/>
    <w:uiPriority w:val="99"/>
    <w:semiHidden/>
    <w:rsid w:val="00BD074E"/>
    <w:pPr>
      <w:spacing w:before="240"/>
      <w:ind w:left="1134" w:hanging="1134"/>
      <w:jc w:val="left"/>
    </w:pPr>
    <w:rPr>
      <w:rFonts w:asciiTheme="majorHAnsi" w:hAnsiTheme="majorHAnsi"/>
      <w:b/>
      <w:bCs/>
      <w:sz w:val="20"/>
      <w:szCs w:val="20"/>
      <w:lang w:eastAsia="en-GB"/>
    </w:rPr>
  </w:style>
  <w:style w:type="paragraph" w:customStyle="1" w:styleId="PhotologNumber3">
    <w:name w:val="Photolog Number 3"/>
    <w:basedOn w:val="Normal"/>
    <w:uiPriority w:val="99"/>
    <w:semiHidden/>
    <w:rsid w:val="00BD074E"/>
    <w:pPr>
      <w:numPr>
        <w:ilvl w:val="2"/>
        <w:numId w:val="43"/>
      </w:numPr>
      <w:spacing w:before="180" w:after="60"/>
      <w:jc w:val="left"/>
    </w:pPr>
    <w:rPr>
      <w:rFonts w:asciiTheme="minorHAnsi" w:hAnsiTheme="minorHAnsi"/>
      <w:b/>
      <w:bCs/>
      <w:sz w:val="20"/>
      <w:szCs w:val="20"/>
      <w:lang w:eastAsia="en-GB"/>
    </w:rPr>
  </w:style>
  <w:style w:type="paragraph" w:customStyle="1" w:styleId="PhotologNumber4">
    <w:name w:val="Photolog Number 4"/>
    <w:basedOn w:val="Normal"/>
    <w:uiPriority w:val="99"/>
    <w:semiHidden/>
    <w:rsid w:val="00BD074E"/>
    <w:pPr>
      <w:numPr>
        <w:ilvl w:val="3"/>
        <w:numId w:val="43"/>
      </w:numPr>
      <w:spacing w:before="180" w:after="60"/>
      <w:jc w:val="left"/>
    </w:pPr>
    <w:rPr>
      <w:rFonts w:asciiTheme="minorHAnsi" w:hAnsiTheme="minorHAnsi"/>
      <w:b/>
      <w:bCs/>
      <w:sz w:val="20"/>
      <w:szCs w:val="20"/>
      <w:lang w:eastAsia="en-GB"/>
    </w:rPr>
  </w:style>
  <w:style w:type="paragraph" w:customStyle="1" w:styleId="PhotologNumber5">
    <w:name w:val="Photolog Number 5"/>
    <w:basedOn w:val="Normal"/>
    <w:uiPriority w:val="99"/>
    <w:semiHidden/>
    <w:rsid w:val="00BD074E"/>
    <w:pPr>
      <w:numPr>
        <w:ilvl w:val="4"/>
        <w:numId w:val="43"/>
      </w:numPr>
      <w:spacing w:before="180" w:after="60"/>
      <w:jc w:val="left"/>
    </w:pPr>
    <w:rPr>
      <w:rFonts w:asciiTheme="minorHAnsi" w:hAnsiTheme="minorHAnsi"/>
      <w:b/>
      <w:bCs/>
      <w:sz w:val="20"/>
      <w:szCs w:val="20"/>
      <w:lang w:eastAsia="en-GB"/>
    </w:rPr>
  </w:style>
  <w:style w:type="paragraph" w:customStyle="1" w:styleId="PhotologNumber6">
    <w:name w:val="Photolog Number 6"/>
    <w:basedOn w:val="Normal"/>
    <w:uiPriority w:val="99"/>
    <w:semiHidden/>
    <w:rsid w:val="00BD074E"/>
    <w:pPr>
      <w:numPr>
        <w:ilvl w:val="5"/>
        <w:numId w:val="43"/>
      </w:numPr>
      <w:spacing w:before="180" w:after="60"/>
      <w:jc w:val="left"/>
    </w:pPr>
    <w:rPr>
      <w:rFonts w:asciiTheme="minorHAnsi" w:hAnsiTheme="minorHAnsi"/>
      <w:b/>
      <w:bCs/>
      <w:sz w:val="20"/>
      <w:szCs w:val="20"/>
      <w:lang w:eastAsia="en-GB"/>
    </w:rPr>
  </w:style>
  <w:style w:type="paragraph" w:customStyle="1" w:styleId="PhotologNumber7">
    <w:name w:val="Photolog Number 7"/>
    <w:basedOn w:val="Normal"/>
    <w:uiPriority w:val="99"/>
    <w:semiHidden/>
    <w:rsid w:val="00BD074E"/>
    <w:pPr>
      <w:numPr>
        <w:ilvl w:val="6"/>
        <w:numId w:val="43"/>
      </w:numPr>
      <w:spacing w:before="180" w:after="60"/>
      <w:jc w:val="left"/>
    </w:pPr>
    <w:rPr>
      <w:rFonts w:asciiTheme="minorHAnsi" w:hAnsiTheme="minorHAnsi"/>
      <w:b/>
      <w:bCs/>
      <w:sz w:val="20"/>
      <w:szCs w:val="20"/>
      <w:lang w:eastAsia="en-GB"/>
    </w:rPr>
  </w:style>
  <w:style w:type="paragraph" w:customStyle="1" w:styleId="PhotologNumber8">
    <w:name w:val="Photolog Number 8"/>
    <w:basedOn w:val="Normal"/>
    <w:uiPriority w:val="99"/>
    <w:semiHidden/>
    <w:rsid w:val="00BD074E"/>
    <w:pPr>
      <w:numPr>
        <w:ilvl w:val="7"/>
        <w:numId w:val="43"/>
      </w:numPr>
      <w:spacing w:before="180" w:after="60"/>
      <w:jc w:val="left"/>
    </w:pPr>
    <w:rPr>
      <w:rFonts w:asciiTheme="minorHAnsi" w:hAnsiTheme="minorHAnsi"/>
      <w:b/>
      <w:bCs/>
      <w:sz w:val="20"/>
      <w:szCs w:val="20"/>
      <w:lang w:eastAsia="en-GB"/>
    </w:rPr>
  </w:style>
  <w:style w:type="paragraph" w:customStyle="1" w:styleId="PhotologNumber9">
    <w:name w:val="Photolog Number 9"/>
    <w:basedOn w:val="Normal"/>
    <w:uiPriority w:val="99"/>
    <w:semiHidden/>
    <w:rsid w:val="00BD074E"/>
    <w:pPr>
      <w:numPr>
        <w:ilvl w:val="8"/>
        <w:numId w:val="43"/>
      </w:numPr>
      <w:spacing w:before="180" w:after="60"/>
      <w:jc w:val="left"/>
    </w:pPr>
    <w:rPr>
      <w:rFonts w:asciiTheme="minorHAnsi" w:hAnsiTheme="minorHAnsi"/>
      <w:b/>
      <w:bCs/>
      <w:sz w:val="20"/>
      <w:szCs w:val="20"/>
      <w:lang w:eastAsia="en-GB"/>
    </w:rPr>
  </w:style>
  <w:style w:type="paragraph" w:customStyle="1" w:styleId="InstructionBullet2">
    <w:name w:val="Instruction Bullet 2"/>
    <w:basedOn w:val="Normal"/>
    <w:uiPriority w:val="99"/>
    <w:semiHidden/>
    <w:rsid w:val="00BD074E"/>
    <w:pPr>
      <w:numPr>
        <w:ilvl w:val="2"/>
        <w:numId w:val="44"/>
      </w:numPr>
      <w:spacing w:before="120"/>
      <w:jc w:val="left"/>
    </w:pPr>
    <w:rPr>
      <w:rFonts w:cs="Arial"/>
      <w:color w:val="72C7E7" w:themeColor="accent1"/>
      <w:sz w:val="18"/>
      <w:szCs w:val="18"/>
      <w:lang w:eastAsia="en-GB"/>
    </w:rPr>
  </w:style>
  <w:style w:type="paragraph" w:customStyle="1" w:styleId="InstructionBullet3">
    <w:name w:val="Instruction Bullet 3"/>
    <w:basedOn w:val="Normal"/>
    <w:uiPriority w:val="99"/>
    <w:semiHidden/>
    <w:rsid w:val="00BD074E"/>
    <w:pPr>
      <w:numPr>
        <w:ilvl w:val="3"/>
        <w:numId w:val="44"/>
      </w:numPr>
      <w:spacing w:before="120"/>
      <w:jc w:val="left"/>
    </w:pPr>
    <w:rPr>
      <w:rFonts w:cs="Arial"/>
      <w:color w:val="72C7E7" w:themeColor="accent1"/>
      <w:sz w:val="18"/>
      <w:szCs w:val="18"/>
      <w:lang w:eastAsia="en-GB"/>
    </w:rPr>
  </w:style>
  <w:style w:type="paragraph" w:customStyle="1" w:styleId="InstructionBullet4">
    <w:name w:val="Instruction Bullet 4"/>
    <w:basedOn w:val="Normal"/>
    <w:uiPriority w:val="99"/>
    <w:semiHidden/>
    <w:rsid w:val="00BD074E"/>
    <w:pPr>
      <w:numPr>
        <w:ilvl w:val="4"/>
        <w:numId w:val="44"/>
      </w:numPr>
      <w:spacing w:before="120"/>
      <w:jc w:val="left"/>
    </w:pPr>
    <w:rPr>
      <w:rFonts w:cs="Arial"/>
      <w:color w:val="72C7E7" w:themeColor="accent1"/>
      <w:sz w:val="18"/>
      <w:szCs w:val="18"/>
      <w:lang w:eastAsia="en-GB"/>
    </w:rPr>
  </w:style>
  <w:style w:type="paragraph" w:customStyle="1" w:styleId="InstructionBullet5">
    <w:name w:val="Instruction Bullet 5"/>
    <w:basedOn w:val="Normal"/>
    <w:uiPriority w:val="99"/>
    <w:semiHidden/>
    <w:rsid w:val="00BD074E"/>
    <w:pPr>
      <w:numPr>
        <w:ilvl w:val="5"/>
        <w:numId w:val="44"/>
      </w:numPr>
      <w:spacing w:before="120"/>
      <w:jc w:val="left"/>
    </w:pPr>
    <w:rPr>
      <w:rFonts w:cs="Arial"/>
      <w:color w:val="72C7E7" w:themeColor="accent1"/>
      <w:sz w:val="18"/>
      <w:szCs w:val="18"/>
      <w:lang w:eastAsia="en-GB"/>
    </w:rPr>
  </w:style>
  <w:style w:type="paragraph" w:customStyle="1" w:styleId="InstructionBullet6">
    <w:name w:val="Instruction Bullet 6"/>
    <w:basedOn w:val="Normal"/>
    <w:uiPriority w:val="99"/>
    <w:semiHidden/>
    <w:rsid w:val="00BD074E"/>
    <w:pPr>
      <w:numPr>
        <w:ilvl w:val="6"/>
        <w:numId w:val="44"/>
      </w:numPr>
      <w:spacing w:before="120"/>
      <w:jc w:val="left"/>
    </w:pPr>
    <w:rPr>
      <w:rFonts w:cs="Arial"/>
      <w:color w:val="72C7E7" w:themeColor="accent1"/>
      <w:sz w:val="18"/>
      <w:szCs w:val="18"/>
      <w:lang w:eastAsia="en-GB"/>
    </w:rPr>
  </w:style>
  <w:style w:type="paragraph" w:customStyle="1" w:styleId="InstructionBullet7">
    <w:name w:val="Instruction Bullet 7"/>
    <w:basedOn w:val="Normal"/>
    <w:uiPriority w:val="99"/>
    <w:semiHidden/>
    <w:rsid w:val="00BD074E"/>
    <w:pPr>
      <w:numPr>
        <w:ilvl w:val="7"/>
        <w:numId w:val="44"/>
      </w:numPr>
      <w:spacing w:before="120"/>
      <w:jc w:val="left"/>
    </w:pPr>
    <w:rPr>
      <w:rFonts w:cs="Arial"/>
      <w:color w:val="72C7E7" w:themeColor="accent1"/>
      <w:sz w:val="18"/>
      <w:szCs w:val="18"/>
      <w:lang w:eastAsia="en-GB"/>
    </w:rPr>
  </w:style>
  <w:style w:type="paragraph" w:customStyle="1" w:styleId="InstructionBullet8">
    <w:name w:val="Instruction Bullet 8"/>
    <w:basedOn w:val="Normal"/>
    <w:uiPriority w:val="99"/>
    <w:semiHidden/>
    <w:rsid w:val="00BD074E"/>
    <w:pPr>
      <w:numPr>
        <w:ilvl w:val="8"/>
        <w:numId w:val="44"/>
      </w:numPr>
      <w:spacing w:before="120"/>
      <w:jc w:val="left"/>
    </w:pPr>
    <w:rPr>
      <w:rFonts w:cs="Arial"/>
      <w:color w:val="72C7E7" w:themeColor="accent1"/>
      <w:sz w:val="18"/>
      <w:szCs w:val="18"/>
      <w:lang w:eastAsia="en-GB"/>
    </w:rPr>
  </w:style>
  <w:style w:type="paragraph" w:customStyle="1" w:styleId="CVResumeBullet3">
    <w:name w:val="CV Resume Bullet 3"/>
    <w:basedOn w:val="Normal"/>
    <w:uiPriority w:val="99"/>
    <w:semiHidden/>
    <w:rsid w:val="00BD074E"/>
    <w:pPr>
      <w:numPr>
        <w:ilvl w:val="2"/>
        <w:numId w:val="49"/>
      </w:numPr>
      <w:spacing w:after="60"/>
      <w:jc w:val="left"/>
    </w:pPr>
    <w:rPr>
      <w:rFonts w:ascii="Jacobs Chronos Light" w:hAnsi="Jacobs Chronos Light" w:cstheme="minorHAnsi"/>
      <w:sz w:val="20"/>
      <w:szCs w:val="20"/>
      <w:lang w:eastAsia="en-GB"/>
    </w:rPr>
  </w:style>
  <w:style w:type="paragraph" w:customStyle="1" w:styleId="CVResumeBullet4">
    <w:name w:val="CV Resume Bullet 4"/>
    <w:basedOn w:val="Normal"/>
    <w:uiPriority w:val="99"/>
    <w:semiHidden/>
    <w:rsid w:val="00BD074E"/>
    <w:pPr>
      <w:numPr>
        <w:ilvl w:val="3"/>
        <w:numId w:val="49"/>
      </w:numPr>
      <w:spacing w:after="60"/>
      <w:jc w:val="left"/>
    </w:pPr>
    <w:rPr>
      <w:rFonts w:ascii="Jacobs Chronos Light" w:hAnsi="Jacobs Chronos Light" w:cstheme="minorHAnsi"/>
      <w:sz w:val="20"/>
      <w:szCs w:val="20"/>
      <w:lang w:eastAsia="en-GB"/>
    </w:rPr>
  </w:style>
  <w:style w:type="paragraph" w:customStyle="1" w:styleId="CVResumeBullet5">
    <w:name w:val="CV Resume Bullet 5"/>
    <w:basedOn w:val="Normal"/>
    <w:uiPriority w:val="99"/>
    <w:semiHidden/>
    <w:rsid w:val="00BD074E"/>
    <w:pPr>
      <w:numPr>
        <w:ilvl w:val="4"/>
        <w:numId w:val="49"/>
      </w:numPr>
      <w:spacing w:after="60"/>
      <w:jc w:val="left"/>
    </w:pPr>
    <w:rPr>
      <w:rFonts w:ascii="Jacobs Chronos Light" w:hAnsi="Jacobs Chronos Light" w:cstheme="minorHAnsi"/>
      <w:sz w:val="20"/>
      <w:szCs w:val="20"/>
      <w:lang w:eastAsia="en-GB"/>
    </w:rPr>
  </w:style>
  <w:style w:type="paragraph" w:customStyle="1" w:styleId="CVResumeBullet6">
    <w:name w:val="CV Resume Bullet 6"/>
    <w:basedOn w:val="Normal"/>
    <w:uiPriority w:val="99"/>
    <w:semiHidden/>
    <w:rsid w:val="00BD074E"/>
    <w:pPr>
      <w:numPr>
        <w:ilvl w:val="5"/>
        <w:numId w:val="49"/>
      </w:numPr>
      <w:spacing w:after="60"/>
      <w:jc w:val="left"/>
    </w:pPr>
    <w:rPr>
      <w:rFonts w:ascii="Jacobs Chronos Light" w:hAnsi="Jacobs Chronos Light" w:cstheme="minorHAnsi"/>
      <w:sz w:val="20"/>
      <w:szCs w:val="20"/>
      <w:lang w:eastAsia="en-GB"/>
    </w:rPr>
  </w:style>
  <w:style w:type="paragraph" w:customStyle="1" w:styleId="CVResumeBullet7">
    <w:name w:val="CV Resume Bullet 7"/>
    <w:basedOn w:val="Normal"/>
    <w:uiPriority w:val="99"/>
    <w:semiHidden/>
    <w:rsid w:val="00BD074E"/>
    <w:pPr>
      <w:numPr>
        <w:ilvl w:val="6"/>
        <w:numId w:val="49"/>
      </w:numPr>
      <w:spacing w:after="60"/>
      <w:jc w:val="left"/>
    </w:pPr>
    <w:rPr>
      <w:rFonts w:ascii="Jacobs Chronos Light" w:hAnsi="Jacobs Chronos Light" w:cstheme="minorHAnsi"/>
      <w:sz w:val="20"/>
      <w:szCs w:val="20"/>
      <w:lang w:eastAsia="en-GB"/>
    </w:rPr>
  </w:style>
  <w:style w:type="paragraph" w:customStyle="1" w:styleId="CVResumeBullet8">
    <w:name w:val="CV Resume Bullet 8"/>
    <w:basedOn w:val="Normal"/>
    <w:uiPriority w:val="99"/>
    <w:semiHidden/>
    <w:rsid w:val="00BD074E"/>
    <w:pPr>
      <w:numPr>
        <w:ilvl w:val="7"/>
        <w:numId w:val="49"/>
      </w:numPr>
      <w:spacing w:after="60"/>
      <w:jc w:val="left"/>
    </w:pPr>
    <w:rPr>
      <w:rFonts w:ascii="Jacobs Chronos Light" w:hAnsi="Jacobs Chronos Light" w:cstheme="minorHAnsi"/>
      <w:sz w:val="20"/>
      <w:szCs w:val="20"/>
      <w:lang w:eastAsia="en-GB"/>
    </w:rPr>
  </w:style>
  <w:style w:type="paragraph" w:customStyle="1" w:styleId="CVResumeBullet9">
    <w:name w:val="CV Resume Bullet 9"/>
    <w:basedOn w:val="Normal"/>
    <w:uiPriority w:val="99"/>
    <w:semiHidden/>
    <w:rsid w:val="00BD074E"/>
    <w:pPr>
      <w:numPr>
        <w:ilvl w:val="8"/>
        <w:numId w:val="49"/>
      </w:numPr>
      <w:spacing w:after="60"/>
      <w:jc w:val="left"/>
    </w:pPr>
    <w:rPr>
      <w:rFonts w:ascii="Jacobs Chronos Light" w:hAnsi="Jacobs Chronos Light" w:cstheme="minorHAnsi"/>
      <w:sz w:val="20"/>
      <w:szCs w:val="20"/>
      <w:lang w:eastAsia="en-GB"/>
    </w:rPr>
  </w:style>
  <w:style w:type="paragraph" w:customStyle="1" w:styleId="CapabilityBullet3">
    <w:name w:val="Capability Bullet 3"/>
    <w:basedOn w:val="Normal"/>
    <w:uiPriority w:val="99"/>
    <w:semiHidden/>
    <w:rsid w:val="00BD074E"/>
    <w:pPr>
      <w:numPr>
        <w:ilvl w:val="2"/>
        <w:numId w:val="45"/>
      </w:numPr>
      <w:spacing w:before="60" w:after="60"/>
      <w:jc w:val="left"/>
    </w:pPr>
    <w:rPr>
      <w:rFonts w:asciiTheme="minorHAnsi" w:hAnsiTheme="minorHAnsi"/>
      <w:sz w:val="20"/>
      <w:szCs w:val="20"/>
      <w:lang w:eastAsia="en-GB"/>
    </w:rPr>
  </w:style>
  <w:style w:type="paragraph" w:customStyle="1" w:styleId="CapabilityBullet4">
    <w:name w:val="Capability Bullet 4"/>
    <w:basedOn w:val="Normal"/>
    <w:uiPriority w:val="99"/>
    <w:semiHidden/>
    <w:rsid w:val="00BD074E"/>
    <w:pPr>
      <w:numPr>
        <w:ilvl w:val="3"/>
        <w:numId w:val="45"/>
      </w:numPr>
      <w:spacing w:before="60" w:after="60"/>
      <w:jc w:val="left"/>
    </w:pPr>
    <w:rPr>
      <w:rFonts w:asciiTheme="minorHAnsi" w:hAnsiTheme="minorHAnsi"/>
      <w:sz w:val="20"/>
      <w:szCs w:val="20"/>
      <w:lang w:eastAsia="en-GB"/>
    </w:rPr>
  </w:style>
  <w:style w:type="paragraph" w:customStyle="1" w:styleId="CapabilityBullet5">
    <w:name w:val="Capability Bullet 5"/>
    <w:basedOn w:val="Normal"/>
    <w:uiPriority w:val="99"/>
    <w:semiHidden/>
    <w:rsid w:val="00BD074E"/>
    <w:pPr>
      <w:numPr>
        <w:ilvl w:val="4"/>
        <w:numId w:val="45"/>
      </w:numPr>
      <w:spacing w:before="60" w:after="60"/>
      <w:jc w:val="left"/>
    </w:pPr>
    <w:rPr>
      <w:rFonts w:asciiTheme="minorHAnsi" w:hAnsiTheme="minorHAnsi"/>
      <w:sz w:val="20"/>
      <w:szCs w:val="20"/>
      <w:lang w:eastAsia="en-GB"/>
    </w:rPr>
  </w:style>
  <w:style w:type="paragraph" w:customStyle="1" w:styleId="CapabilityBullet6">
    <w:name w:val="Capability Bullet 6"/>
    <w:basedOn w:val="Normal"/>
    <w:uiPriority w:val="99"/>
    <w:semiHidden/>
    <w:rsid w:val="00BD074E"/>
    <w:pPr>
      <w:numPr>
        <w:ilvl w:val="5"/>
        <w:numId w:val="45"/>
      </w:numPr>
      <w:spacing w:before="60" w:after="60"/>
      <w:jc w:val="left"/>
    </w:pPr>
    <w:rPr>
      <w:rFonts w:asciiTheme="minorHAnsi" w:hAnsiTheme="minorHAnsi"/>
      <w:sz w:val="20"/>
      <w:szCs w:val="20"/>
      <w:lang w:eastAsia="en-GB"/>
    </w:rPr>
  </w:style>
  <w:style w:type="paragraph" w:customStyle="1" w:styleId="CapabilityBullet7">
    <w:name w:val="Capability Bullet 7"/>
    <w:basedOn w:val="Normal"/>
    <w:uiPriority w:val="99"/>
    <w:semiHidden/>
    <w:rsid w:val="00BD074E"/>
    <w:pPr>
      <w:numPr>
        <w:ilvl w:val="6"/>
        <w:numId w:val="45"/>
      </w:numPr>
      <w:spacing w:before="60" w:after="60"/>
      <w:jc w:val="left"/>
    </w:pPr>
    <w:rPr>
      <w:rFonts w:asciiTheme="minorHAnsi" w:hAnsiTheme="minorHAnsi"/>
      <w:sz w:val="20"/>
      <w:szCs w:val="20"/>
      <w:lang w:eastAsia="en-GB"/>
    </w:rPr>
  </w:style>
  <w:style w:type="paragraph" w:customStyle="1" w:styleId="CapabilityBullet8">
    <w:name w:val="Capability Bullet 8"/>
    <w:basedOn w:val="Normal"/>
    <w:uiPriority w:val="99"/>
    <w:semiHidden/>
    <w:rsid w:val="00BD074E"/>
    <w:pPr>
      <w:numPr>
        <w:ilvl w:val="7"/>
        <w:numId w:val="45"/>
      </w:numPr>
      <w:spacing w:before="60" w:after="60"/>
      <w:jc w:val="left"/>
    </w:pPr>
    <w:rPr>
      <w:rFonts w:asciiTheme="minorHAnsi" w:hAnsiTheme="minorHAnsi"/>
      <w:sz w:val="20"/>
      <w:szCs w:val="20"/>
      <w:lang w:eastAsia="en-GB"/>
    </w:rPr>
  </w:style>
  <w:style w:type="paragraph" w:customStyle="1" w:styleId="CapabilityBullet9">
    <w:name w:val="Capability Bullet 9"/>
    <w:basedOn w:val="Normal"/>
    <w:uiPriority w:val="99"/>
    <w:semiHidden/>
    <w:rsid w:val="00BD074E"/>
    <w:pPr>
      <w:numPr>
        <w:ilvl w:val="8"/>
        <w:numId w:val="45"/>
      </w:numPr>
      <w:spacing w:before="60" w:after="60"/>
      <w:jc w:val="left"/>
    </w:pPr>
    <w:rPr>
      <w:rFonts w:asciiTheme="minorHAnsi" w:hAnsiTheme="minorHAnsi"/>
      <w:sz w:val="20"/>
      <w:szCs w:val="20"/>
      <w:lang w:eastAsia="en-GB"/>
    </w:rPr>
  </w:style>
  <w:style w:type="paragraph" w:customStyle="1" w:styleId="ProjectBullet3">
    <w:name w:val="Project Bullet 3"/>
    <w:basedOn w:val="Normal"/>
    <w:uiPriority w:val="99"/>
    <w:semiHidden/>
    <w:rsid w:val="00BD074E"/>
    <w:pPr>
      <w:numPr>
        <w:ilvl w:val="2"/>
        <w:numId w:val="46"/>
      </w:numPr>
      <w:spacing w:after="60"/>
      <w:jc w:val="left"/>
    </w:pPr>
    <w:rPr>
      <w:rFonts w:asciiTheme="minorHAnsi" w:hAnsiTheme="minorHAnsi"/>
      <w:sz w:val="20"/>
      <w:szCs w:val="20"/>
      <w:lang w:eastAsia="en-GB"/>
    </w:rPr>
  </w:style>
  <w:style w:type="paragraph" w:customStyle="1" w:styleId="ProjectBullet4">
    <w:name w:val="Project Bullet 4"/>
    <w:basedOn w:val="Normal"/>
    <w:uiPriority w:val="99"/>
    <w:semiHidden/>
    <w:rsid w:val="00BD074E"/>
    <w:pPr>
      <w:numPr>
        <w:ilvl w:val="3"/>
        <w:numId w:val="46"/>
      </w:numPr>
      <w:spacing w:after="60"/>
      <w:jc w:val="left"/>
    </w:pPr>
    <w:rPr>
      <w:rFonts w:asciiTheme="minorHAnsi" w:hAnsiTheme="minorHAnsi"/>
      <w:sz w:val="20"/>
      <w:szCs w:val="20"/>
      <w:lang w:eastAsia="en-GB"/>
    </w:rPr>
  </w:style>
  <w:style w:type="paragraph" w:customStyle="1" w:styleId="ProjectBullet5">
    <w:name w:val="Project Bullet 5"/>
    <w:basedOn w:val="Normal"/>
    <w:uiPriority w:val="99"/>
    <w:semiHidden/>
    <w:rsid w:val="00BD074E"/>
    <w:pPr>
      <w:numPr>
        <w:ilvl w:val="4"/>
        <w:numId w:val="46"/>
      </w:numPr>
      <w:spacing w:after="60"/>
      <w:jc w:val="left"/>
    </w:pPr>
    <w:rPr>
      <w:rFonts w:asciiTheme="minorHAnsi" w:hAnsiTheme="minorHAnsi"/>
      <w:sz w:val="20"/>
      <w:szCs w:val="20"/>
      <w:lang w:eastAsia="en-GB"/>
    </w:rPr>
  </w:style>
  <w:style w:type="paragraph" w:customStyle="1" w:styleId="ProjectBullet6">
    <w:name w:val="Project Bullet 6"/>
    <w:basedOn w:val="Normal"/>
    <w:uiPriority w:val="99"/>
    <w:semiHidden/>
    <w:rsid w:val="00BD074E"/>
    <w:pPr>
      <w:numPr>
        <w:ilvl w:val="5"/>
        <w:numId w:val="46"/>
      </w:numPr>
      <w:spacing w:after="60"/>
      <w:jc w:val="left"/>
    </w:pPr>
    <w:rPr>
      <w:rFonts w:asciiTheme="minorHAnsi" w:hAnsiTheme="minorHAnsi"/>
      <w:sz w:val="20"/>
      <w:szCs w:val="20"/>
      <w:lang w:eastAsia="en-GB"/>
    </w:rPr>
  </w:style>
  <w:style w:type="paragraph" w:customStyle="1" w:styleId="ProjectBullet7">
    <w:name w:val="Project Bullet 7"/>
    <w:basedOn w:val="Normal"/>
    <w:uiPriority w:val="99"/>
    <w:semiHidden/>
    <w:rsid w:val="00BD074E"/>
    <w:pPr>
      <w:numPr>
        <w:ilvl w:val="6"/>
        <w:numId w:val="46"/>
      </w:numPr>
      <w:spacing w:after="60"/>
      <w:jc w:val="left"/>
    </w:pPr>
    <w:rPr>
      <w:rFonts w:asciiTheme="minorHAnsi" w:hAnsiTheme="minorHAnsi"/>
      <w:sz w:val="20"/>
      <w:szCs w:val="20"/>
      <w:lang w:eastAsia="en-GB"/>
    </w:rPr>
  </w:style>
  <w:style w:type="paragraph" w:customStyle="1" w:styleId="ProjectBullet8">
    <w:name w:val="Project Bullet 8"/>
    <w:basedOn w:val="Normal"/>
    <w:uiPriority w:val="99"/>
    <w:semiHidden/>
    <w:rsid w:val="00BD074E"/>
    <w:pPr>
      <w:numPr>
        <w:ilvl w:val="7"/>
        <w:numId w:val="46"/>
      </w:numPr>
      <w:spacing w:after="60"/>
      <w:jc w:val="left"/>
    </w:pPr>
    <w:rPr>
      <w:rFonts w:asciiTheme="minorHAnsi" w:hAnsiTheme="minorHAnsi"/>
      <w:sz w:val="20"/>
      <w:szCs w:val="20"/>
      <w:lang w:eastAsia="en-GB"/>
    </w:rPr>
  </w:style>
  <w:style w:type="paragraph" w:customStyle="1" w:styleId="ProjectBullet9">
    <w:name w:val="Project Bullet 9"/>
    <w:basedOn w:val="Normal"/>
    <w:uiPriority w:val="99"/>
    <w:semiHidden/>
    <w:rsid w:val="00BD074E"/>
    <w:pPr>
      <w:numPr>
        <w:ilvl w:val="8"/>
        <w:numId w:val="46"/>
      </w:numPr>
      <w:spacing w:after="60"/>
      <w:jc w:val="left"/>
    </w:pPr>
    <w:rPr>
      <w:rFonts w:asciiTheme="minorHAnsi" w:hAnsiTheme="minorHAnsi"/>
      <w:sz w:val="20"/>
      <w:szCs w:val="20"/>
      <w:lang w:eastAsia="en-GB"/>
    </w:rPr>
  </w:style>
  <w:style w:type="numbering" w:customStyle="1" w:styleId="CVResumeBullets">
    <w:name w:val="CV Resume Bullets"/>
    <w:uiPriority w:val="99"/>
    <w:semiHidden/>
    <w:rsid w:val="00BD074E"/>
    <w:pPr>
      <w:numPr>
        <w:numId w:val="49"/>
      </w:numPr>
    </w:pPr>
  </w:style>
  <w:style w:type="paragraph" w:customStyle="1" w:styleId="PlateCaption">
    <w:name w:val="Plate Caption"/>
    <w:basedOn w:val="Caption"/>
    <w:next w:val="Normal"/>
    <w:uiPriority w:val="99"/>
    <w:semiHidden/>
    <w:rsid w:val="00BD074E"/>
    <w:pPr>
      <w:widowControl/>
      <w:snapToGrid/>
      <w:spacing w:after="40"/>
    </w:pPr>
    <w:rPr>
      <w:rFonts w:asciiTheme="minorHAnsi" w:eastAsiaTheme="minorEastAsia" w:hAnsiTheme="minorHAnsi" w:cstheme="minorBidi"/>
      <w:color w:val="72C7E7" w:themeColor="text2"/>
      <w:lang w:eastAsia="en-GB"/>
    </w:rPr>
  </w:style>
  <w:style w:type="paragraph" w:customStyle="1" w:styleId="Details">
    <w:name w:val="Details"/>
    <w:basedOn w:val="Normal"/>
    <w:uiPriority w:val="99"/>
    <w:semiHidden/>
    <w:rsid w:val="003E5900"/>
    <w:pPr>
      <w:spacing w:before="40" w:after="40"/>
      <w:jc w:val="left"/>
    </w:pPr>
    <w:rPr>
      <w:rFonts w:asciiTheme="majorHAnsi" w:hAnsiTheme="majorHAnsi"/>
      <w:sz w:val="18"/>
      <w:szCs w:val="20"/>
      <w:lang w:eastAsia="en-GB"/>
    </w:rPr>
  </w:style>
  <w:style w:type="paragraph" w:customStyle="1" w:styleId="TOCHeading2">
    <w:name w:val="TOC Heading 2"/>
    <w:basedOn w:val="TOCHeading"/>
    <w:uiPriority w:val="99"/>
    <w:semiHidden/>
    <w:rsid w:val="00BD074E"/>
    <w:pPr>
      <w:spacing w:before="120" w:after="120"/>
      <w:outlineLvl w:val="0"/>
    </w:pPr>
    <w:rPr>
      <w:rFonts w:eastAsiaTheme="minorEastAsia" w:cstheme="minorBidi"/>
      <w:b/>
      <w:color w:val="72C7E7" w:themeColor="accent1"/>
      <w:sz w:val="20"/>
      <w:szCs w:val="20"/>
      <w:lang w:eastAsia="en-GB"/>
    </w:rPr>
  </w:style>
  <w:style w:type="numbering" w:customStyle="1" w:styleId="SingleSequentialNumbering">
    <w:name w:val="SingleSequentialNumbering"/>
    <w:uiPriority w:val="99"/>
    <w:semiHidden/>
    <w:rsid w:val="00BD074E"/>
  </w:style>
  <w:style w:type="paragraph" w:customStyle="1" w:styleId="AppendixDivider">
    <w:name w:val="Appendix Divider"/>
    <w:basedOn w:val="Normal"/>
    <w:uiPriority w:val="99"/>
    <w:semiHidden/>
    <w:rsid w:val="00BD074E"/>
    <w:pPr>
      <w:spacing w:after="0"/>
      <w:jc w:val="left"/>
      <w:outlineLvl w:val="0"/>
    </w:pPr>
    <w:rPr>
      <w:rFonts w:asciiTheme="majorHAnsi" w:eastAsia="MS Gothic" w:hAnsiTheme="majorHAnsi" w:cs="Jacobs Chronos Light"/>
      <w:b/>
      <w:color w:val="231EDC"/>
      <w:sz w:val="52"/>
      <w:szCs w:val="56"/>
      <w:lang w:eastAsia="en-GB"/>
    </w:rPr>
  </w:style>
  <w:style w:type="numbering" w:customStyle="1" w:styleId="JacobsNumberedList3">
    <w:name w:val="Jacobs Numbered List 3"/>
    <w:uiPriority w:val="99"/>
    <w:rsid w:val="00BD074E"/>
    <w:pPr>
      <w:numPr>
        <w:numId w:val="51"/>
      </w:numPr>
    </w:pPr>
  </w:style>
  <w:style w:type="numbering" w:customStyle="1" w:styleId="JacobsNumberedList22">
    <w:name w:val="Jacobs Numbered List 2.2"/>
    <w:uiPriority w:val="99"/>
    <w:rsid w:val="00BD074E"/>
    <w:pPr>
      <w:numPr>
        <w:numId w:val="52"/>
      </w:numPr>
    </w:pPr>
  </w:style>
  <w:style w:type="paragraph" w:customStyle="1" w:styleId="ContentBold">
    <w:name w:val="Content Bold"/>
    <w:basedOn w:val="Normal"/>
    <w:next w:val="Normal"/>
    <w:semiHidden/>
    <w:qFormat/>
    <w:rsid w:val="003E5900"/>
    <w:pPr>
      <w:spacing w:before="240" w:line="240" w:lineRule="atLeast"/>
      <w:jc w:val="left"/>
    </w:pPr>
    <w:rPr>
      <w:rFonts w:ascii="Jacobs Chronos" w:hAnsi="Jacobs Chronos" w:cs="Jacobs Chronos"/>
      <w:b/>
      <w:sz w:val="20"/>
      <w:szCs w:val="24"/>
      <w:lang w:eastAsia="en-US"/>
    </w:rPr>
  </w:style>
  <w:style w:type="paragraph" w:customStyle="1" w:styleId="CoverSubheading">
    <w:name w:val="Cover Subheading"/>
    <w:basedOn w:val="Normal"/>
    <w:next w:val="CoverDate"/>
    <w:semiHidden/>
    <w:rsid w:val="003E5900"/>
    <w:pPr>
      <w:spacing w:after="200" w:line="280" w:lineRule="exact"/>
      <w:ind w:right="851"/>
      <w:jc w:val="right"/>
    </w:pPr>
    <w:rPr>
      <w:rFonts w:ascii="Jacobs Chronos" w:hAnsi="Jacobs Chronos" w:cs="Jacobs Chronos"/>
      <w:b/>
      <w:color w:val="FFFFFF" w:themeColor="background2"/>
      <w:lang w:eastAsia="en-US"/>
    </w:rPr>
  </w:style>
  <w:style w:type="paragraph" w:customStyle="1" w:styleId="PageTitle">
    <w:name w:val="Page Title"/>
    <w:basedOn w:val="Normal"/>
    <w:semiHidden/>
    <w:rsid w:val="003E5900"/>
    <w:pPr>
      <w:spacing w:after="0"/>
      <w:ind w:left="3402"/>
      <w:jc w:val="left"/>
    </w:pPr>
    <w:rPr>
      <w:rFonts w:ascii="Jacobs Chronos" w:hAnsi="Jacobs Chronos" w:cs="Jacobs Chronos"/>
      <w:b/>
      <w:color w:val="999999"/>
      <w:sz w:val="24"/>
      <w:szCs w:val="24"/>
      <w:lang w:eastAsia="en-US"/>
    </w:rPr>
  </w:style>
  <w:style w:type="paragraph" w:customStyle="1" w:styleId="CopyrightInfo">
    <w:name w:val="Copyright Info"/>
    <w:basedOn w:val="Normal"/>
    <w:next w:val="Normal"/>
    <w:semiHidden/>
    <w:rsid w:val="003E5900"/>
    <w:pPr>
      <w:spacing w:before="200" w:after="30" w:line="180" w:lineRule="exact"/>
      <w:ind w:right="851"/>
    </w:pPr>
    <w:rPr>
      <w:rFonts w:ascii="Jacobs Chronos" w:hAnsi="Jacobs Chronos" w:cs="Jacobs Chronos"/>
      <w:b/>
      <w:sz w:val="14"/>
      <w:szCs w:val="24"/>
      <w:lang w:eastAsia="en-US"/>
    </w:rPr>
  </w:style>
  <w:style w:type="paragraph" w:customStyle="1" w:styleId="FooterText">
    <w:name w:val="Footer Text"/>
    <w:basedOn w:val="Normal"/>
    <w:semiHidden/>
    <w:qFormat/>
    <w:rsid w:val="003E5900"/>
    <w:pPr>
      <w:spacing w:before="240" w:after="0" w:line="200" w:lineRule="exact"/>
      <w:ind w:left="567" w:right="284"/>
      <w:jc w:val="left"/>
    </w:pPr>
    <w:rPr>
      <w:rFonts w:ascii="Jacobs Chronos Light" w:hAnsi="Jacobs Chronos Light" w:cs="Jacobs Chronos Light"/>
      <w:b/>
      <w:sz w:val="16"/>
      <w:szCs w:val="24"/>
      <w:lang w:eastAsia="en-US"/>
    </w:rPr>
  </w:style>
  <w:style w:type="paragraph" w:customStyle="1" w:styleId="ContentBulletsLetter">
    <w:name w:val="Content Bullets Letter"/>
    <w:basedOn w:val="Normal"/>
    <w:semiHidden/>
    <w:qFormat/>
    <w:rsid w:val="003E5900"/>
    <w:pPr>
      <w:numPr>
        <w:numId w:val="55"/>
      </w:numPr>
      <w:spacing w:before="240" w:line="240" w:lineRule="atLeast"/>
      <w:jc w:val="left"/>
    </w:pPr>
    <w:rPr>
      <w:rFonts w:ascii="Jacobs Chronos" w:hAnsi="Jacobs Chronos" w:cs="Jacobs Chronos"/>
      <w:sz w:val="20"/>
      <w:szCs w:val="24"/>
      <w:lang w:eastAsia="en-US"/>
    </w:rPr>
  </w:style>
  <w:style w:type="paragraph" w:customStyle="1" w:styleId="ContentBulletsRound">
    <w:name w:val="Content Bullets Round"/>
    <w:basedOn w:val="Normal"/>
    <w:semiHidden/>
    <w:qFormat/>
    <w:rsid w:val="003E5900"/>
    <w:pPr>
      <w:numPr>
        <w:numId w:val="58"/>
      </w:numPr>
      <w:spacing w:before="240" w:line="240" w:lineRule="atLeast"/>
      <w:jc w:val="left"/>
    </w:pPr>
    <w:rPr>
      <w:rFonts w:ascii="Jacobs Chronos" w:hAnsi="Jacobs Chronos" w:cs="Jacobs Chronos"/>
      <w:color w:val="000000"/>
      <w:sz w:val="20"/>
      <w:szCs w:val="24"/>
      <w:lang w:eastAsia="en-US"/>
    </w:rPr>
  </w:style>
  <w:style w:type="paragraph" w:customStyle="1" w:styleId="ContentBulletsArrow">
    <w:name w:val="Content Bullets Arrow"/>
    <w:basedOn w:val="Normal"/>
    <w:semiHidden/>
    <w:qFormat/>
    <w:rsid w:val="003E5900"/>
    <w:pPr>
      <w:numPr>
        <w:numId w:val="53"/>
      </w:numPr>
      <w:spacing w:before="240" w:line="240" w:lineRule="atLeast"/>
      <w:jc w:val="left"/>
    </w:pPr>
    <w:rPr>
      <w:rFonts w:ascii="Jacobs Chronos" w:hAnsi="Jacobs Chronos" w:cs="Jacobs Chronos"/>
      <w:color w:val="42145F"/>
      <w:sz w:val="20"/>
      <w:szCs w:val="24"/>
      <w:lang w:eastAsia="en-US"/>
    </w:rPr>
  </w:style>
  <w:style w:type="paragraph" w:customStyle="1" w:styleId="ContentBulletsNumber">
    <w:name w:val="Content Bullets Number"/>
    <w:basedOn w:val="Normal"/>
    <w:semiHidden/>
    <w:qFormat/>
    <w:rsid w:val="003E5900"/>
    <w:pPr>
      <w:numPr>
        <w:numId w:val="56"/>
      </w:numPr>
      <w:spacing w:before="240" w:line="240" w:lineRule="atLeast"/>
      <w:jc w:val="left"/>
    </w:pPr>
    <w:rPr>
      <w:rFonts w:ascii="Jacobs Chronos" w:hAnsi="Jacobs Chronos" w:cs="Jacobs Chronos"/>
      <w:sz w:val="20"/>
      <w:szCs w:val="24"/>
      <w:lang w:eastAsia="en-US"/>
    </w:rPr>
  </w:style>
  <w:style w:type="paragraph" w:customStyle="1" w:styleId="PageHeading">
    <w:name w:val="Page Heading"/>
    <w:basedOn w:val="PageTitle"/>
    <w:next w:val="Normal"/>
    <w:semiHidden/>
    <w:rsid w:val="00BD074E"/>
    <w:pPr>
      <w:spacing w:after="240"/>
    </w:pPr>
    <w:rPr>
      <w:b w:val="0"/>
      <w:sz w:val="22"/>
    </w:rPr>
  </w:style>
  <w:style w:type="paragraph" w:customStyle="1" w:styleId="FooterNumbering">
    <w:name w:val="Footer Numbering"/>
    <w:basedOn w:val="FooterText"/>
    <w:next w:val="Normal"/>
    <w:semiHidden/>
    <w:unhideWhenUsed/>
    <w:qFormat/>
    <w:rsid w:val="00BD074E"/>
    <w:pPr>
      <w:ind w:left="0"/>
      <w:jc w:val="right"/>
    </w:pPr>
  </w:style>
  <w:style w:type="paragraph" w:customStyle="1" w:styleId="ContentBulletsDash">
    <w:name w:val="Content Bullets Dash"/>
    <w:basedOn w:val="Normal"/>
    <w:semiHidden/>
    <w:qFormat/>
    <w:rsid w:val="003E5900"/>
    <w:pPr>
      <w:numPr>
        <w:numId w:val="54"/>
      </w:numPr>
      <w:spacing w:before="240" w:line="240" w:lineRule="atLeast"/>
      <w:jc w:val="left"/>
    </w:pPr>
    <w:rPr>
      <w:rFonts w:ascii="Jacobs Chronos" w:hAnsi="Jacobs Chronos" w:cs="Jacobs Chronos"/>
      <w:sz w:val="20"/>
      <w:szCs w:val="24"/>
      <w:lang w:eastAsia="en-US"/>
    </w:rPr>
  </w:style>
  <w:style w:type="paragraph" w:customStyle="1" w:styleId="ContentBulletsRomanNumeral">
    <w:name w:val="Content Bullets Roman Numeral"/>
    <w:basedOn w:val="Normal"/>
    <w:semiHidden/>
    <w:qFormat/>
    <w:rsid w:val="003E5900"/>
    <w:pPr>
      <w:numPr>
        <w:numId w:val="57"/>
      </w:numPr>
      <w:spacing w:before="240" w:line="240" w:lineRule="atLeast"/>
      <w:jc w:val="left"/>
    </w:pPr>
    <w:rPr>
      <w:rFonts w:ascii="Jacobs Chronos" w:hAnsi="Jacobs Chronos" w:cs="Jacobs Chronos"/>
      <w:sz w:val="20"/>
      <w:szCs w:val="24"/>
      <w:lang w:eastAsia="en-US"/>
    </w:rPr>
  </w:style>
  <w:style w:type="paragraph" w:customStyle="1" w:styleId="ContactDetails">
    <w:name w:val="Contact Details"/>
    <w:basedOn w:val="Normal"/>
    <w:semiHidden/>
    <w:rsid w:val="00BD074E"/>
    <w:pPr>
      <w:tabs>
        <w:tab w:val="left" w:pos="170"/>
      </w:tabs>
      <w:autoSpaceDE w:val="0"/>
      <w:autoSpaceDN w:val="0"/>
      <w:adjustRightInd w:val="0"/>
      <w:spacing w:before="60" w:after="28" w:line="220" w:lineRule="atLeast"/>
      <w:jc w:val="center"/>
      <w:textAlignment w:val="baseline"/>
    </w:pPr>
    <w:rPr>
      <w:rFonts w:ascii="Verdana" w:eastAsia="Times" w:hAnsi="Verdana" w:cs="Frutiger 45 Light"/>
      <w:color w:val="333F7F"/>
      <w:sz w:val="20"/>
      <w:lang w:eastAsia="en-AU"/>
    </w:rPr>
  </w:style>
  <w:style w:type="paragraph" w:customStyle="1" w:styleId="Collateralheading">
    <w:name w:val="Collateral heading"/>
    <w:basedOn w:val="Normal"/>
    <w:next w:val="Normal"/>
    <w:semiHidden/>
    <w:unhideWhenUsed/>
    <w:rsid w:val="00BD074E"/>
    <w:pPr>
      <w:keepNext/>
      <w:spacing w:before="80" w:line="240" w:lineRule="atLeast"/>
      <w:jc w:val="left"/>
    </w:pPr>
    <w:rPr>
      <w:rFonts w:ascii="Jacobs Chronos" w:hAnsi="Jacobs Chronos" w:cs="Jacobs Chronos"/>
      <w:b/>
      <w:sz w:val="18"/>
      <w:szCs w:val="24"/>
      <w:lang w:eastAsia="en-US"/>
    </w:rPr>
  </w:style>
  <w:style w:type="paragraph" w:customStyle="1" w:styleId="Collateralsubheading">
    <w:name w:val="Collateral sub heading"/>
    <w:basedOn w:val="Collateralheading"/>
    <w:next w:val="Normal"/>
    <w:semiHidden/>
    <w:unhideWhenUsed/>
    <w:rsid w:val="00BD074E"/>
    <w:pPr>
      <w:widowControl w:val="0"/>
      <w:spacing w:after="160"/>
    </w:pPr>
    <w:rPr>
      <w:b w:val="0"/>
      <w:sz w:val="19"/>
    </w:rPr>
  </w:style>
  <w:style w:type="paragraph" w:customStyle="1" w:styleId="Name1">
    <w:name w:val="Name 1"/>
    <w:basedOn w:val="Normal"/>
    <w:semiHidden/>
    <w:rsid w:val="00BD074E"/>
    <w:pPr>
      <w:spacing w:after="160" w:line="320" w:lineRule="exact"/>
      <w:jc w:val="right"/>
    </w:pPr>
    <w:rPr>
      <w:rFonts w:ascii="Jacobs Chronos" w:hAnsi="Jacobs Chronos" w:cs="Jacobs Chronos"/>
      <w:b/>
      <w:sz w:val="36"/>
      <w:szCs w:val="24"/>
      <w:lang w:eastAsia="en-US"/>
    </w:rPr>
  </w:style>
  <w:style w:type="paragraph" w:customStyle="1" w:styleId="Name2">
    <w:name w:val="Name 2"/>
    <w:basedOn w:val="Name1"/>
    <w:semiHidden/>
    <w:rsid w:val="00BD074E"/>
    <w:pPr>
      <w:spacing w:after="0"/>
      <w:jc w:val="left"/>
    </w:pPr>
    <w:rPr>
      <w:sz w:val="20"/>
    </w:rPr>
  </w:style>
  <w:style w:type="paragraph" w:customStyle="1" w:styleId="Projectrole1">
    <w:name w:val="Project role 1"/>
    <w:basedOn w:val="Normal"/>
    <w:semiHidden/>
    <w:rsid w:val="00BD074E"/>
    <w:pPr>
      <w:spacing w:after="160" w:line="240" w:lineRule="atLeast"/>
      <w:jc w:val="right"/>
    </w:pPr>
    <w:rPr>
      <w:rFonts w:ascii="Jacobs Chronos" w:hAnsi="Jacobs Chronos" w:cs="Jacobs Chronos"/>
      <w:caps/>
      <w:sz w:val="20"/>
      <w:szCs w:val="24"/>
      <w:lang w:eastAsia="en-US"/>
    </w:rPr>
  </w:style>
  <w:style w:type="paragraph" w:customStyle="1" w:styleId="Projectrole2">
    <w:name w:val="Project role 2"/>
    <w:basedOn w:val="Projectrole1"/>
    <w:semiHidden/>
    <w:rsid w:val="00BD074E"/>
    <w:pPr>
      <w:jc w:val="left"/>
    </w:pPr>
    <w:rPr>
      <w:sz w:val="14"/>
      <w:szCs w:val="16"/>
    </w:rPr>
  </w:style>
  <w:style w:type="paragraph" w:customStyle="1" w:styleId="Disclaimer1">
    <w:name w:val="Disclaimer 1"/>
    <w:basedOn w:val="Normal"/>
    <w:semiHidden/>
    <w:unhideWhenUsed/>
    <w:rsid w:val="00BD074E"/>
    <w:pPr>
      <w:framePr w:hSpace="181" w:wrap="around" w:vAnchor="page" w:hAnchor="margin" w:y="12811"/>
      <w:spacing w:after="200" w:line="200" w:lineRule="exact"/>
      <w:jc w:val="left"/>
    </w:pPr>
    <w:rPr>
      <w:rFonts w:ascii="Jacobs Chronos" w:hAnsi="Jacobs Chronos" w:cs="Jacobs Chronos"/>
      <w:b/>
      <w:color w:val="999999"/>
      <w:sz w:val="17"/>
      <w:szCs w:val="24"/>
      <w:lang w:eastAsia="en-US"/>
    </w:rPr>
  </w:style>
  <w:style w:type="paragraph" w:customStyle="1" w:styleId="Disclaimer2">
    <w:name w:val="Disclaimer 2"/>
    <w:basedOn w:val="Disclaimer1"/>
    <w:semiHidden/>
    <w:unhideWhenUsed/>
    <w:rsid w:val="00BD074E"/>
    <w:pPr>
      <w:framePr w:wrap="around"/>
      <w:spacing w:before="80" w:after="40" w:line="180" w:lineRule="atLeast"/>
    </w:pPr>
    <w:rPr>
      <w:sz w:val="14"/>
    </w:rPr>
  </w:style>
  <w:style w:type="paragraph" w:customStyle="1" w:styleId="Para0narrow">
    <w:name w:val="Para 0 narrow"/>
    <w:basedOn w:val="Normal"/>
    <w:next w:val="Normal"/>
    <w:semiHidden/>
    <w:qFormat/>
    <w:rsid w:val="003E5900"/>
    <w:pPr>
      <w:spacing w:before="240" w:line="240" w:lineRule="atLeast"/>
      <w:jc w:val="left"/>
    </w:pPr>
    <w:rPr>
      <w:rFonts w:ascii="Jacobs Chronos" w:hAnsi="Jacobs Chronos" w:cs="Jacobs Chronos"/>
      <w:sz w:val="20"/>
      <w:szCs w:val="24"/>
      <w:lang w:eastAsia="en-US"/>
    </w:rPr>
  </w:style>
  <w:style w:type="paragraph" w:customStyle="1" w:styleId="Para0narrowbullet">
    <w:name w:val="Para 0 narrow bullet"/>
    <w:basedOn w:val="Normal"/>
    <w:next w:val="Normal"/>
    <w:semiHidden/>
    <w:qFormat/>
    <w:rsid w:val="003E5900"/>
    <w:pPr>
      <w:numPr>
        <w:numId w:val="60"/>
      </w:numPr>
      <w:tabs>
        <w:tab w:val="left" w:pos="851"/>
      </w:tabs>
      <w:spacing w:line="240" w:lineRule="atLeast"/>
      <w:jc w:val="left"/>
    </w:pPr>
    <w:rPr>
      <w:rFonts w:ascii="Jacobs Chronos" w:hAnsi="Jacobs Chronos" w:cs="Jacobs Chronos"/>
      <w:sz w:val="20"/>
      <w:szCs w:val="24"/>
      <w:lang w:eastAsia="en-US"/>
    </w:rPr>
  </w:style>
  <w:style w:type="paragraph" w:customStyle="1" w:styleId="SummaryHeading">
    <w:name w:val="SummaryHeading"/>
    <w:basedOn w:val="Normal"/>
    <w:semiHidden/>
    <w:qFormat/>
    <w:rsid w:val="003E5900"/>
    <w:pPr>
      <w:pageBreakBefore/>
      <w:spacing w:line="360" w:lineRule="exact"/>
      <w:jc w:val="left"/>
    </w:pPr>
    <w:rPr>
      <w:rFonts w:ascii="Jacobs Chronos" w:hAnsi="Jacobs Chronos" w:cs="Jacobs Chronos"/>
      <w:b/>
      <w:sz w:val="32"/>
      <w:szCs w:val="24"/>
      <w:lang w:eastAsia="en-US"/>
    </w:rPr>
  </w:style>
  <w:style w:type="paragraph" w:customStyle="1" w:styleId="Content">
    <w:name w:val="Content"/>
    <w:basedOn w:val="Normal"/>
    <w:semiHidden/>
    <w:unhideWhenUsed/>
    <w:qFormat/>
    <w:rsid w:val="00BD074E"/>
    <w:pPr>
      <w:spacing w:after="220" w:line="280" w:lineRule="exact"/>
      <w:jc w:val="left"/>
    </w:pPr>
    <w:rPr>
      <w:rFonts w:ascii="Jacobs Chronos" w:hAnsi="Jacobs Chronos" w:cs="Jacobs Chronos"/>
      <w:sz w:val="20"/>
      <w:szCs w:val="24"/>
      <w:lang w:eastAsia="en-US"/>
    </w:rPr>
  </w:style>
  <w:style w:type="paragraph" w:customStyle="1" w:styleId="PHHeading1">
    <w:name w:val="PHHeading 1"/>
    <w:basedOn w:val="Normal"/>
    <w:semiHidden/>
    <w:rsid w:val="00BD074E"/>
    <w:pPr>
      <w:spacing w:after="220" w:line="240" w:lineRule="atLeast"/>
      <w:jc w:val="left"/>
    </w:pPr>
    <w:rPr>
      <w:rFonts w:ascii="Jacobs Chronos" w:hAnsi="Jacobs Chronos" w:cs="Jacobs Chronos"/>
      <w:sz w:val="20"/>
      <w:szCs w:val="24"/>
      <w:lang w:eastAsia="en-US"/>
    </w:rPr>
  </w:style>
  <w:style w:type="paragraph" w:customStyle="1" w:styleId="PHHeading2">
    <w:name w:val="PHHeading 2"/>
    <w:basedOn w:val="Collateralsubheading"/>
    <w:semiHidden/>
    <w:rsid w:val="00BD074E"/>
  </w:style>
  <w:style w:type="paragraph" w:customStyle="1" w:styleId="PHHeading3">
    <w:name w:val="PHHeading 3"/>
    <w:basedOn w:val="PHHeading2"/>
    <w:semiHidden/>
    <w:rsid w:val="00BD074E"/>
  </w:style>
  <w:style w:type="paragraph" w:customStyle="1" w:styleId="Contents">
    <w:name w:val="Contents"/>
    <w:basedOn w:val="PageHeading"/>
    <w:next w:val="Normal"/>
    <w:uiPriority w:val="24"/>
    <w:rsid w:val="00BD074E"/>
    <w:pPr>
      <w:pageBreakBefore/>
      <w:spacing w:after="100"/>
      <w:ind w:left="0"/>
    </w:pPr>
    <w:rPr>
      <w:b/>
      <w:color w:val="auto"/>
      <w:sz w:val="24"/>
    </w:rPr>
  </w:style>
  <w:style w:type="paragraph" w:customStyle="1" w:styleId="Figurecaption0">
    <w:name w:val="Figure caption"/>
    <w:basedOn w:val="Caption"/>
    <w:next w:val="Normal"/>
    <w:semiHidden/>
    <w:rsid w:val="00BD074E"/>
    <w:pPr>
      <w:keepNext/>
      <w:widowControl/>
      <w:snapToGrid/>
      <w:spacing w:before="240" w:after="100" w:line="240" w:lineRule="atLeast"/>
    </w:pPr>
    <w:rPr>
      <w:rFonts w:ascii="Jacobs Chronos Light" w:eastAsiaTheme="minorEastAsia" w:hAnsi="Jacobs Chronos Light" w:cs="Jacobs Chronos Light"/>
      <w:b w:val="0"/>
      <w:iCs w:val="0"/>
      <w:szCs w:val="24"/>
      <w:lang w:eastAsia="en-US"/>
    </w:rPr>
  </w:style>
  <w:style w:type="paragraph" w:customStyle="1" w:styleId="Image">
    <w:name w:val="Image"/>
    <w:basedOn w:val="Normal"/>
    <w:semiHidden/>
    <w:rsid w:val="00BD074E"/>
    <w:pPr>
      <w:spacing w:after="0"/>
      <w:jc w:val="left"/>
    </w:pPr>
    <w:rPr>
      <w:rFonts w:ascii="Jacobs Chronos" w:hAnsi="Jacobs Chronos" w:cs="Jacobs Chronos"/>
      <w:sz w:val="20"/>
      <w:szCs w:val="24"/>
      <w:lang w:eastAsia="en-US"/>
    </w:rPr>
  </w:style>
  <w:style w:type="paragraph" w:customStyle="1" w:styleId="TableContent">
    <w:name w:val="Table Content"/>
    <w:basedOn w:val="Normal"/>
    <w:semiHidden/>
    <w:qFormat/>
    <w:rsid w:val="00BD074E"/>
    <w:pPr>
      <w:spacing w:before="60" w:after="60" w:line="240" w:lineRule="exact"/>
      <w:jc w:val="left"/>
    </w:pPr>
    <w:rPr>
      <w:rFonts w:ascii="Jacobs Chronos" w:hAnsi="Jacobs Chronos" w:cs="Jacobs Chronos"/>
      <w:sz w:val="20"/>
      <w:szCs w:val="24"/>
      <w:lang w:eastAsia="en-US"/>
    </w:rPr>
  </w:style>
  <w:style w:type="numbering" w:customStyle="1" w:styleId="JacobsNumberedList1">
    <w:name w:val="Jacobs Numbered List 1"/>
    <w:uiPriority w:val="99"/>
    <w:rsid w:val="00BD074E"/>
    <w:pPr>
      <w:numPr>
        <w:numId w:val="64"/>
      </w:numPr>
    </w:pPr>
  </w:style>
  <w:style w:type="numbering" w:customStyle="1" w:styleId="JacobsNumberedList2">
    <w:name w:val="Jacobs Numbered List 2"/>
    <w:uiPriority w:val="99"/>
    <w:rsid w:val="00BD074E"/>
    <w:pPr>
      <w:numPr>
        <w:numId w:val="65"/>
      </w:numPr>
    </w:pPr>
  </w:style>
  <w:style w:type="numbering" w:customStyle="1" w:styleId="JacobsBulletList1">
    <w:name w:val="Jacobs Bullet List 1"/>
    <w:uiPriority w:val="99"/>
    <w:rsid w:val="00BD074E"/>
    <w:pPr>
      <w:numPr>
        <w:numId w:val="60"/>
      </w:numPr>
    </w:pPr>
  </w:style>
  <w:style w:type="numbering" w:customStyle="1" w:styleId="JacobsBulletList2">
    <w:name w:val="Jacobs Bullet List 2"/>
    <w:uiPriority w:val="99"/>
    <w:rsid w:val="00BD074E"/>
    <w:pPr>
      <w:numPr>
        <w:numId w:val="61"/>
      </w:numPr>
    </w:pPr>
  </w:style>
  <w:style w:type="paragraph" w:customStyle="1" w:styleId="PurpleHeading">
    <w:name w:val="Purple Heading"/>
    <w:basedOn w:val="Normal"/>
    <w:semiHidden/>
    <w:rsid w:val="00BD074E"/>
    <w:pPr>
      <w:framePr w:hSpace="181" w:wrap="around" w:vAnchor="text" w:hAnchor="margin" w:x="142" w:y="456"/>
      <w:spacing w:before="80" w:after="0" w:line="320" w:lineRule="atLeast"/>
      <w:suppressOverlap/>
      <w:jc w:val="left"/>
    </w:pPr>
    <w:rPr>
      <w:rFonts w:ascii="Jacobs Chronos" w:hAnsi="Jacobs Chronos" w:cs="Jacobs Chronos"/>
      <w:b/>
      <w:sz w:val="24"/>
      <w:szCs w:val="24"/>
      <w:lang w:eastAsia="en-US"/>
    </w:rPr>
  </w:style>
  <w:style w:type="paragraph" w:customStyle="1" w:styleId="Purplenarrow">
    <w:name w:val="Purple narrow"/>
    <w:basedOn w:val="PurpleHeading"/>
    <w:semiHidden/>
    <w:rsid w:val="00BD074E"/>
    <w:pPr>
      <w:framePr w:wrap="around"/>
      <w:spacing w:before="0"/>
    </w:pPr>
    <w:rPr>
      <w:b w:val="0"/>
      <w:caps/>
      <w:sz w:val="18"/>
    </w:rPr>
  </w:style>
  <w:style w:type="table" w:customStyle="1" w:styleId="Table1">
    <w:name w:val="Table1"/>
    <w:basedOn w:val="TableNormal"/>
    <w:uiPriority w:val="99"/>
    <w:rsid w:val="00BD074E"/>
    <w:rPr>
      <w:rFonts w:asciiTheme="minorHAnsi" w:hAnsiTheme="minorHAnsi"/>
      <w:sz w:val="24"/>
      <w:szCs w:val="24"/>
      <w:lang w:val="en-US" w:eastAsia="en-US"/>
    </w:rPr>
    <w:tblPr>
      <w:tblInd w:w="113"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Pr>
    <w:tblStylePr w:type="firstRow">
      <w:rPr>
        <w:rFonts w:ascii="Arial Black" w:hAnsi="Arial Black"/>
        <w:b/>
        <w:color w:val="000000"/>
        <w:sz w:val="50"/>
      </w:rPr>
      <w:tblPr/>
      <w:tcPr>
        <w:shd w:val="clear" w:color="auto" w:fill="CFCAC7"/>
      </w:tcPr>
    </w:tblStylePr>
    <w:tblStylePr w:type="firstCol">
      <w:tblPr/>
      <w:tcPr>
        <w:shd w:val="clear" w:color="auto" w:fill="E6E5E3"/>
      </w:tcPr>
    </w:tblStylePr>
  </w:style>
  <w:style w:type="table" w:customStyle="1" w:styleId="Table2">
    <w:name w:val="Table2"/>
    <w:basedOn w:val="TableNormal"/>
    <w:uiPriority w:val="99"/>
    <w:rsid w:val="00BD074E"/>
    <w:rPr>
      <w:rFonts w:ascii="Jacobs Chronos" w:hAnsi="Jacobs Chronos" w:cs="Jacobs Chronos"/>
      <w:sz w:val="20"/>
      <w:szCs w:val="24"/>
      <w:lang w:val="en-US" w:eastAsia="en-US"/>
    </w:rPr>
    <w:tblPr>
      <w:tblInd w:w="113"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Pr>
    <w:tblStylePr w:type="firstRow">
      <w:rPr>
        <w:rFonts w:ascii="Arial Black" w:hAnsi="Arial Black"/>
        <w:b/>
        <w:color w:val="000000"/>
        <w:sz w:val="50"/>
      </w:rPr>
      <w:tblPr/>
      <w:tcPr>
        <w:shd w:val="clear" w:color="auto" w:fill="CFCAC7"/>
      </w:tcPr>
    </w:tblStylePr>
  </w:style>
  <w:style w:type="paragraph" w:customStyle="1" w:styleId="PenPicBodyheading">
    <w:name w:val="Pen Pic Body heading"/>
    <w:basedOn w:val="Normal"/>
    <w:semiHidden/>
    <w:rsid w:val="00BD074E"/>
    <w:pPr>
      <w:spacing w:after="220" w:line="240" w:lineRule="atLeast"/>
      <w:ind w:left="284"/>
      <w:jc w:val="left"/>
    </w:pPr>
    <w:rPr>
      <w:rFonts w:ascii="Jacobs Chronos" w:hAnsi="Jacobs Chronos" w:cs="Jacobs Chronos"/>
      <w:sz w:val="20"/>
      <w:szCs w:val="24"/>
      <w:lang w:eastAsia="en-US"/>
    </w:rPr>
  </w:style>
  <w:style w:type="paragraph" w:customStyle="1" w:styleId="PenPicSidebartext">
    <w:name w:val="Pen Pic Sidebar text"/>
    <w:basedOn w:val="Normal"/>
    <w:semiHidden/>
    <w:rsid w:val="00BD074E"/>
    <w:pPr>
      <w:suppressAutoHyphens/>
      <w:autoSpaceDE w:val="0"/>
      <w:autoSpaceDN w:val="0"/>
      <w:adjustRightInd w:val="0"/>
      <w:spacing w:before="60" w:after="60" w:line="240" w:lineRule="atLeast"/>
      <w:ind w:left="284"/>
      <w:jc w:val="left"/>
      <w:textAlignment w:val="center"/>
    </w:pPr>
    <w:rPr>
      <w:rFonts w:ascii="Jacobs Chronos" w:hAnsi="Jacobs Chronos" w:cs="Arial Narrow"/>
      <w:color w:val="000000"/>
      <w:sz w:val="19"/>
      <w:szCs w:val="19"/>
      <w:lang w:eastAsia="en-US"/>
    </w:rPr>
  </w:style>
  <w:style w:type="numbering" w:customStyle="1" w:styleId="JacobsBulletList3">
    <w:name w:val="Jacobs Bullet List 3"/>
    <w:uiPriority w:val="99"/>
    <w:rsid w:val="00BD074E"/>
    <w:pPr>
      <w:numPr>
        <w:numId w:val="62"/>
      </w:numPr>
    </w:pPr>
  </w:style>
  <w:style w:type="numbering" w:customStyle="1" w:styleId="JacobsTableList1">
    <w:name w:val="Jacobs Table List 1"/>
    <w:uiPriority w:val="99"/>
    <w:rsid w:val="00BD074E"/>
    <w:pPr>
      <w:numPr>
        <w:numId w:val="70"/>
      </w:numPr>
    </w:pPr>
  </w:style>
  <w:style w:type="numbering" w:customStyle="1" w:styleId="JacobsTableNumberedList1">
    <w:name w:val="Jacobs Table Numbered List 1"/>
    <w:uiPriority w:val="99"/>
    <w:rsid w:val="00BD074E"/>
    <w:pPr>
      <w:numPr>
        <w:numId w:val="71"/>
      </w:numPr>
    </w:pPr>
  </w:style>
  <w:style w:type="numbering" w:customStyle="1" w:styleId="JacobsTableNumberedList2">
    <w:name w:val="Jacobs Table Numbered List 2"/>
    <w:uiPriority w:val="99"/>
    <w:rsid w:val="00BD074E"/>
    <w:pPr>
      <w:numPr>
        <w:numId w:val="72"/>
      </w:numPr>
    </w:pPr>
  </w:style>
  <w:style w:type="numbering" w:customStyle="1" w:styleId="JacobsSmallTableList1">
    <w:name w:val="Jacobs Small Table List 1"/>
    <w:uiPriority w:val="99"/>
    <w:rsid w:val="00BD074E"/>
    <w:pPr>
      <w:numPr>
        <w:numId w:val="66"/>
      </w:numPr>
    </w:pPr>
  </w:style>
  <w:style w:type="numbering" w:customStyle="1" w:styleId="JacobsSmallTableNumberedList1">
    <w:name w:val="Jacobs Small Table Numbered List 1"/>
    <w:uiPriority w:val="99"/>
    <w:rsid w:val="00BD074E"/>
    <w:pPr>
      <w:numPr>
        <w:numId w:val="67"/>
      </w:numPr>
    </w:pPr>
  </w:style>
  <w:style w:type="numbering" w:customStyle="1" w:styleId="JacobsSmallTableNumberedList2">
    <w:name w:val="Jacobs Small Table Numbered List 2"/>
    <w:uiPriority w:val="99"/>
    <w:rsid w:val="00BD074E"/>
    <w:pPr>
      <w:numPr>
        <w:numId w:val="68"/>
      </w:numPr>
    </w:pPr>
  </w:style>
  <w:style w:type="numbering" w:customStyle="1" w:styleId="JacobsBodyList">
    <w:name w:val="Jacobs Body List"/>
    <w:uiPriority w:val="99"/>
    <w:rsid w:val="00BD074E"/>
    <w:pPr>
      <w:numPr>
        <w:numId w:val="59"/>
      </w:numPr>
    </w:pPr>
  </w:style>
  <w:style w:type="numbering" w:customStyle="1" w:styleId="JacobsNarrowList">
    <w:name w:val="Jacobs Narrow List"/>
    <w:uiPriority w:val="99"/>
    <w:rsid w:val="00BD074E"/>
    <w:pPr>
      <w:numPr>
        <w:numId w:val="63"/>
      </w:numPr>
    </w:pPr>
  </w:style>
  <w:style w:type="paragraph" w:customStyle="1" w:styleId="CoverSubheading2">
    <w:name w:val="Cover Subheading 2"/>
    <w:basedOn w:val="Normal"/>
    <w:semiHidden/>
    <w:rsid w:val="003E5900"/>
    <w:pPr>
      <w:spacing w:after="200" w:line="280" w:lineRule="exact"/>
      <w:ind w:right="851"/>
      <w:jc w:val="right"/>
    </w:pPr>
    <w:rPr>
      <w:rFonts w:ascii="Jacobs Chronos" w:hAnsi="Jacobs Chronos" w:cs="Jacobs Chronos"/>
      <w:b/>
      <w:color w:val="6C6F70"/>
      <w:sz w:val="24"/>
      <w:szCs w:val="24"/>
      <w:lang w:eastAsia="en-US"/>
    </w:rPr>
  </w:style>
  <w:style w:type="numbering" w:customStyle="1" w:styleId="JacobsTableItem">
    <w:name w:val="Jacobs Table Item"/>
    <w:uiPriority w:val="99"/>
    <w:rsid w:val="00BD074E"/>
    <w:pPr>
      <w:numPr>
        <w:numId w:val="69"/>
      </w:numPr>
    </w:pPr>
  </w:style>
  <w:style w:type="numbering" w:customStyle="1" w:styleId="JacobsTablesmallitem">
    <w:name w:val="Jacobs Table small item"/>
    <w:uiPriority w:val="99"/>
    <w:rsid w:val="00BD074E"/>
    <w:pPr>
      <w:numPr>
        <w:numId w:val="73"/>
      </w:numPr>
    </w:pPr>
  </w:style>
  <w:style w:type="table" w:customStyle="1" w:styleId="JacobsBlue">
    <w:name w:val="Jacobs Blue"/>
    <w:basedOn w:val="TableGrid"/>
    <w:uiPriority w:val="99"/>
    <w:rsid w:val="00BD074E"/>
    <w:rPr>
      <w:rFonts w:asciiTheme="minorHAnsi" w:hAnsiTheme="minorHAnsi"/>
      <w:sz w:val="24"/>
      <w:szCs w:val="24"/>
      <w:lang w:val="en-US"/>
    </w:rPr>
    <w:tblPr>
      <w:tblStyleRowBandSize w:val="1"/>
      <w:tblStyleColBandSize w:val="1"/>
      <w:tblInd w:w="8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Pr>
    <w:tblStylePr w:type="firstRow">
      <w:tblPr/>
      <w:tcPr>
        <w:tcBorders>
          <w:top w:val="single" w:sz="4" w:space="0" w:color="808080"/>
          <w:left w:val="single" w:sz="4" w:space="0" w:color="808080"/>
          <w:bottom w:val="single" w:sz="4" w:space="0" w:color="808080"/>
          <w:right w:val="single" w:sz="4" w:space="0" w:color="808080"/>
          <w:insideH w:val="nil"/>
          <w:insideV w:val="single" w:sz="4" w:space="0" w:color="FFFFFF" w:themeColor="background1"/>
          <w:tl2br w:val="nil"/>
          <w:tr2bl w:val="nil"/>
        </w:tcBorders>
        <w:shd w:val="clear" w:color="auto" w:fill="00338D"/>
      </w:tcPr>
    </w:tblStylePr>
    <w:tblStylePr w:type="lastRow">
      <w:rPr>
        <w:b/>
      </w:rPr>
      <w:tblPr/>
      <w:tcPr>
        <w:tcBorders>
          <w:top w:val="single" w:sz="12" w:space="0" w:color="808080"/>
          <w:left w:val="single" w:sz="4" w:space="0" w:color="808080"/>
          <w:bottom w:val="single" w:sz="4" w:space="0" w:color="808080"/>
          <w:right w:val="single" w:sz="4" w:space="0" w:color="808080"/>
          <w:insideH w:val="nil"/>
          <w:insideV w:val="single" w:sz="4" w:space="0" w:color="808080"/>
          <w:tl2br w:val="nil"/>
          <w:tr2bl w:val="nil"/>
        </w:tcBorders>
        <w:shd w:val="clear" w:color="auto" w:fill="CFCAC7"/>
      </w:tcPr>
    </w:tblStylePr>
    <w:tblStylePr w:type="firstCol">
      <w:tblPr/>
      <w:tcPr>
        <w:shd w:val="clear" w:color="auto" w:fill="E6E5E3"/>
      </w:tcPr>
    </w:tblStylePr>
    <w:tblStylePr w:type="lastCol">
      <w:tblPr/>
      <w:tcPr>
        <w:tcBorders>
          <w:top w:val="single" w:sz="4" w:space="0" w:color="808080"/>
          <w:left w:val="single" w:sz="12" w:space="0" w:color="808080"/>
          <w:bottom w:val="single" w:sz="4" w:space="0" w:color="808080"/>
          <w:right w:val="single" w:sz="4" w:space="0" w:color="808080"/>
          <w:insideH w:val="nil"/>
          <w:insideV w:val="nil"/>
          <w:tl2br w:val="nil"/>
          <w:tr2bl w:val="nil"/>
        </w:tcBorders>
        <w:shd w:val="clear" w:color="auto" w:fill="CFCAC7"/>
      </w:tcPr>
    </w:tblStylePr>
    <w:tblStylePr w:type="band2Vert">
      <w:tblPr/>
      <w:tcPr>
        <w:shd w:val="clear" w:color="auto" w:fill="E6E5E3"/>
      </w:tcPr>
    </w:tblStylePr>
    <w:tblStylePr w:type="band2Horz">
      <w:tblPr/>
      <w:tcPr>
        <w:shd w:val="clear" w:color="auto" w:fill="E6E5E3"/>
      </w:tcPr>
    </w:tblStylePr>
    <w:tblStylePr w:type="neCell">
      <w:rPr>
        <w:b/>
      </w:rPr>
    </w:tblStylePr>
    <w:tblStylePr w:type="seCell">
      <w:tblPr/>
      <w:tcPr>
        <w:tcBorders>
          <w:top w:val="single" w:sz="12" w:space="0" w:color="808080"/>
          <w:left w:val="single" w:sz="12" w:space="0" w:color="808080"/>
          <w:bottom w:val="single" w:sz="4" w:space="0" w:color="808080"/>
          <w:right w:val="single" w:sz="4" w:space="0" w:color="808080"/>
          <w:insideH w:val="nil"/>
          <w:insideV w:val="nil"/>
          <w:tl2br w:val="nil"/>
          <w:tr2bl w:val="nil"/>
        </w:tcBorders>
      </w:tcPr>
    </w:tblStylePr>
    <w:tblStylePr w:type="swCell">
      <w:rPr>
        <w:b/>
      </w:rPr>
    </w:tblStylePr>
  </w:style>
  <w:style w:type="table" w:customStyle="1" w:styleId="JacobsGrey">
    <w:name w:val="Jacobs Grey"/>
    <w:basedOn w:val="TableGrid"/>
    <w:uiPriority w:val="99"/>
    <w:rsid w:val="00BD074E"/>
    <w:rPr>
      <w:rFonts w:asciiTheme="minorHAnsi" w:hAnsiTheme="minorHAnsi"/>
      <w:sz w:val="24"/>
      <w:szCs w:val="24"/>
      <w:lang w:val="en-US"/>
    </w:rPr>
    <w:tblPr>
      <w:tblStyleRowBandSize w:val="1"/>
      <w:tblStyleColBandSize w:val="1"/>
      <w:tblInd w:w="85"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Pr>
    <w:tblStylePr w:type="firstRow">
      <w:tblPr/>
      <w:tcPr>
        <w:shd w:val="clear" w:color="auto" w:fill="CFCAC7"/>
      </w:tcPr>
    </w:tblStylePr>
    <w:tblStylePr w:type="lastRow">
      <w:rPr>
        <w:b/>
      </w:rPr>
      <w:tblPr/>
      <w:tcPr>
        <w:tcBorders>
          <w:top w:val="single" w:sz="12" w:space="0" w:color="808080"/>
          <w:left w:val="single" w:sz="4" w:space="0" w:color="808080"/>
          <w:bottom w:val="single" w:sz="4" w:space="0" w:color="808080"/>
          <w:right w:val="single" w:sz="4" w:space="0" w:color="808080"/>
          <w:insideH w:val="nil"/>
          <w:insideV w:val="single" w:sz="4" w:space="0" w:color="808080"/>
          <w:tl2br w:val="nil"/>
          <w:tr2bl w:val="nil"/>
        </w:tcBorders>
        <w:shd w:val="clear" w:color="auto" w:fill="CFCAC7"/>
      </w:tcPr>
    </w:tblStylePr>
    <w:tblStylePr w:type="firstCol">
      <w:tblPr/>
      <w:tcPr>
        <w:shd w:val="clear" w:color="auto" w:fill="E6E5E3"/>
      </w:tcPr>
    </w:tblStylePr>
    <w:tblStylePr w:type="lastCol">
      <w:rPr>
        <w:b/>
      </w:rPr>
      <w:tblPr/>
      <w:tcPr>
        <w:tcBorders>
          <w:top w:val="single" w:sz="4" w:space="0" w:color="808080"/>
          <w:left w:val="single" w:sz="12" w:space="0" w:color="808080"/>
          <w:bottom w:val="single" w:sz="4" w:space="0" w:color="808080"/>
          <w:right w:val="single" w:sz="4" w:space="0" w:color="808080"/>
          <w:insideH w:val="nil"/>
          <w:insideV w:val="nil"/>
          <w:tl2br w:val="nil"/>
          <w:tr2bl w:val="nil"/>
        </w:tcBorders>
        <w:shd w:val="clear" w:color="auto" w:fill="CFCAC7"/>
      </w:tcPr>
    </w:tblStylePr>
    <w:tblStylePr w:type="band2Vert">
      <w:tblPr/>
      <w:tcPr>
        <w:shd w:val="clear" w:color="auto" w:fill="E6E5E3"/>
      </w:tcPr>
    </w:tblStylePr>
    <w:tblStylePr w:type="band2Horz">
      <w:tblPr/>
      <w:tcPr>
        <w:shd w:val="clear" w:color="auto" w:fill="E6E5E3"/>
      </w:tcPr>
    </w:tblStylePr>
    <w:tblStylePr w:type="neCell">
      <w:rPr>
        <w:b/>
      </w:rPr>
    </w:tblStylePr>
    <w:tblStylePr w:type="seCell">
      <w:tblPr/>
      <w:tcPr>
        <w:tcBorders>
          <w:top w:val="single" w:sz="12" w:space="0" w:color="808080"/>
          <w:left w:val="single" w:sz="12" w:space="0" w:color="808080"/>
          <w:bottom w:val="single" w:sz="4" w:space="0" w:color="808080"/>
          <w:right w:val="single" w:sz="4" w:space="0" w:color="808080"/>
          <w:insideH w:val="nil"/>
          <w:insideV w:val="nil"/>
          <w:tl2br w:val="nil"/>
          <w:tr2bl w:val="nil"/>
        </w:tcBorders>
      </w:tcPr>
    </w:tblStylePr>
    <w:tblStylePr w:type="swCell">
      <w:rPr>
        <w:b/>
      </w:rPr>
    </w:tblStylePr>
  </w:style>
  <w:style w:type="paragraph" w:customStyle="1" w:styleId="Name3">
    <w:name w:val="Name 3"/>
    <w:basedOn w:val="Name1"/>
    <w:semiHidden/>
    <w:rsid w:val="00BD074E"/>
    <w:pPr>
      <w:ind w:left="3402"/>
      <w:jc w:val="left"/>
    </w:pPr>
  </w:style>
  <w:style w:type="numbering" w:customStyle="1" w:styleId="JacobsNumberedList11">
    <w:name w:val="Jacobs Numbered List 1.1"/>
    <w:uiPriority w:val="99"/>
    <w:rsid w:val="00BD074E"/>
    <w:pPr>
      <w:numPr>
        <w:numId w:val="74"/>
      </w:numPr>
    </w:pPr>
  </w:style>
  <w:style w:type="numbering" w:customStyle="1" w:styleId="JacobsNumberedList12">
    <w:name w:val="Jacobs Numbered List 1.2"/>
    <w:uiPriority w:val="99"/>
    <w:rsid w:val="00BD074E"/>
    <w:pPr>
      <w:numPr>
        <w:numId w:val="75"/>
      </w:numPr>
    </w:pPr>
  </w:style>
  <w:style w:type="numbering" w:customStyle="1" w:styleId="JacobsNumberedList13">
    <w:name w:val="Jacobs Numbered List 1.3"/>
    <w:uiPriority w:val="99"/>
    <w:rsid w:val="00BD074E"/>
    <w:pPr>
      <w:numPr>
        <w:numId w:val="76"/>
      </w:numPr>
    </w:pPr>
  </w:style>
  <w:style w:type="numbering" w:customStyle="1" w:styleId="JacobsNumberedList21">
    <w:name w:val="Jacobs Numbered List 2.1"/>
    <w:uiPriority w:val="99"/>
    <w:rsid w:val="00BD074E"/>
    <w:pPr>
      <w:numPr>
        <w:numId w:val="77"/>
      </w:numPr>
    </w:pPr>
  </w:style>
  <w:style w:type="numbering" w:customStyle="1" w:styleId="JacobsNumberedList23">
    <w:name w:val="Jacobs Numbered List 2.3"/>
    <w:uiPriority w:val="99"/>
    <w:rsid w:val="00BD074E"/>
    <w:pPr>
      <w:numPr>
        <w:numId w:val="78"/>
      </w:numPr>
    </w:pPr>
  </w:style>
  <w:style w:type="numbering" w:customStyle="1" w:styleId="JacobsNumberedList31">
    <w:name w:val="Jacobs Numbered List 3.1"/>
    <w:uiPriority w:val="99"/>
    <w:rsid w:val="00BD074E"/>
    <w:pPr>
      <w:numPr>
        <w:numId w:val="79"/>
      </w:numPr>
    </w:pPr>
  </w:style>
  <w:style w:type="numbering" w:customStyle="1" w:styleId="JacobsNumberedList32">
    <w:name w:val="Jacobs Numbered List 3.2"/>
    <w:uiPriority w:val="99"/>
    <w:rsid w:val="00BD074E"/>
    <w:pPr>
      <w:numPr>
        <w:numId w:val="80"/>
      </w:numPr>
    </w:pPr>
  </w:style>
  <w:style w:type="numbering" w:customStyle="1" w:styleId="JacobsNumberedList33">
    <w:name w:val="Jacobs Numbered List 3.3"/>
    <w:uiPriority w:val="99"/>
    <w:rsid w:val="00BD074E"/>
    <w:pPr>
      <w:numPr>
        <w:numId w:val="81"/>
      </w:numPr>
    </w:pPr>
  </w:style>
  <w:style w:type="numbering" w:customStyle="1" w:styleId="JacobsNumberedList34">
    <w:name w:val="Jacobs Numbered List 3.4"/>
    <w:uiPriority w:val="99"/>
    <w:rsid w:val="00BD074E"/>
    <w:pPr>
      <w:numPr>
        <w:numId w:val="82"/>
      </w:numPr>
    </w:pPr>
  </w:style>
  <w:style w:type="numbering" w:customStyle="1" w:styleId="JacobsNumberedList14">
    <w:name w:val="Jacobs Numbered List 1.4"/>
    <w:uiPriority w:val="99"/>
    <w:rsid w:val="00BD074E"/>
    <w:pPr>
      <w:numPr>
        <w:numId w:val="83"/>
      </w:numPr>
    </w:pPr>
  </w:style>
  <w:style w:type="numbering" w:customStyle="1" w:styleId="JacobsNumberedList24">
    <w:name w:val="Jacobs Numbered List 2.4"/>
    <w:uiPriority w:val="99"/>
    <w:rsid w:val="00BD074E"/>
    <w:pPr>
      <w:numPr>
        <w:numId w:val="84"/>
      </w:numPr>
    </w:pPr>
  </w:style>
  <w:style w:type="numbering" w:customStyle="1" w:styleId="JacobsTable2List1">
    <w:name w:val="Jacobs Table 2 List 1"/>
    <w:uiPriority w:val="99"/>
    <w:rsid w:val="00BD074E"/>
    <w:pPr>
      <w:numPr>
        <w:numId w:val="85"/>
      </w:numPr>
    </w:pPr>
  </w:style>
  <w:style w:type="numbering" w:customStyle="1" w:styleId="JacobsTable2NumberedList1">
    <w:name w:val="Jacobs Table 2 Numbered List 1"/>
    <w:uiPriority w:val="99"/>
    <w:rsid w:val="00BD074E"/>
    <w:pPr>
      <w:numPr>
        <w:numId w:val="86"/>
      </w:numPr>
    </w:pPr>
  </w:style>
  <w:style w:type="numbering" w:customStyle="1" w:styleId="JacobsTable2NumberdList2">
    <w:name w:val="Jacobs Table 2 Numberd List 2"/>
    <w:uiPriority w:val="99"/>
    <w:rsid w:val="00BD074E"/>
    <w:pPr>
      <w:numPr>
        <w:numId w:val="87"/>
      </w:numPr>
    </w:pPr>
  </w:style>
  <w:style w:type="numbering" w:customStyle="1" w:styleId="JacobsTable2Item">
    <w:name w:val="Jacobs Table 2 Item"/>
    <w:uiPriority w:val="99"/>
    <w:rsid w:val="00BD074E"/>
    <w:pPr>
      <w:numPr>
        <w:numId w:val="88"/>
      </w:numPr>
    </w:pPr>
  </w:style>
  <w:style w:type="numbering" w:customStyle="1" w:styleId="JacobsTable2SmallList1">
    <w:name w:val="Jacobs Table 2 Small List 1"/>
    <w:uiPriority w:val="99"/>
    <w:rsid w:val="00BD074E"/>
    <w:pPr>
      <w:numPr>
        <w:numId w:val="89"/>
      </w:numPr>
    </w:pPr>
  </w:style>
  <w:style w:type="numbering" w:customStyle="1" w:styleId="JacobsTable2SmallNumberedList1">
    <w:name w:val="Jacobs Table 2 Small Numbered List 1"/>
    <w:uiPriority w:val="99"/>
    <w:rsid w:val="00BD074E"/>
    <w:pPr>
      <w:numPr>
        <w:numId w:val="90"/>
      </w:numPr>
    </w:pPr>
  </w:style>
  <w:style w:type="numbering" w:customStyle="1" w:styleId="JacobsTable2SmallNumberedList2">
    <w:name w:val="Jacobs Table 2 Small Numbered List 2"/>
    <w:uiPriority w:val="99"/>
    <w:rsid w:val="00BD074E"/>
    <w:pPr>
      <w:numPr>
        <w:numId w:val="91"/>
      </w:numPr>
    </w:pPr>
  </w:style>
  <w:style w:type="numbering" w:customStyle="1" w:styleId="JacobsTable2SmallItem">
    <w:name w:val="Jacobs Table 2 Small Item"/>
    <w:uiPriority w:val="99"/>
    <w:rsid w:val="00BD074E"/>
    <w:pPr>
      <w:numPr>
        <w:numId w:val="92"/>
      </w:numPr>
    </w:pPr>
  </w:style>
  <w:style w:type="numbering" w:customStyle="1" w:styleId="JacobsSingleSequentialList">
    <w:name w:val="Jacobs Single Sequential List"/>
    <w:uiPriority w:val="99"/>
    <w:rsid w:val="00BD074E"/>
    <w:pPr>
      <w:numPr>
        <w:numId w:val="93"/>
      </w:numPr>
    </w:pPr>
  </w:style>
  <w:style w:type="character" w:customStyle="1" w:styleId="SmartLink1">
    <w:name w:val="SmartLink1"/>
    <w:basedOn w:val="DefaultParagraphFont"/>
    <w:uiPriority w:val="99"/>
    <w:semiHidden/>
    <w:unhideWhenUsed/>
    <w:rsid w:val="00BD074E"/>
    <w:rPr>
      <w:color w:val="606062" w:themeColor="hyperlink"/>
      <w:u w:val="single"/>
      <w:shd w:val="clear" w:color="auto" w:fill="E1DFDD"/>
    </w:rPr>
  </w:style>
  <w:style w:type="character" w:customStyle="1" w:styleId="SmartLinkError">
    <w:name w:val="Smart Link Error"/>
    <w:basedOn w:val="DefaultParagraphFont"/>
    <w:uiPriority w:val="99"/>
    <w:semiHidden/>
    <w:unhideWhenUsed/>
    <w:rsid w:val="00BD074E"/>
    <w:rPr>
      <w:color w:val="FF0000"/>
    </w:rPr>
  </w:style>
  <w:style w:type="character" w:customStyle="1" w:styleId="SmartLink2">
    <w:name w:val="SmartLink2"/>
    <w:basedOn w:val="DefaultParagraphFont"/>
    <w:uiPriority w:val="99"/>
    <w:semiHidden/>
    <w:unhideWhenUsed/>
    <w:rsid w:val="00BD074E"/>
    <w:rPr>
      <w:color w:val="606062" w:themeColor="hyperlink"/>
      <w:u w:val="single"/>
      <w:shd w:val="clear" w:color="auto" w:fill="E1DFDD"/>
    </w:rPr>
  </w:style>
  <w:style w:type="table" w:customStyle="1" w:styleId="Atkins14pt">
    <w:name w:val="Atkins_1/4pt"/>
    <w:basedOn w:val="TableNormal"/>
    <w:uiPriority w:val="99"/>
    <w:qFormat/>
    <w:rsid w:val="00BD074E"/>
    <w:rPr>
      <w:rFonts w:eastAsia="Batang" w:cs="Arial"/>
      <w:sz w:val="20"/>
      <w:szCs w:val="20"/>
      <w:lang w:val="en-US" w:eastAsia="en-US"/>
    </w:rPr>
    <w:tblPr>
      <w:tblInd w:w="0" w:type="nil"/>
      <w:tblBorders>
        <w:top w:val="single" w:sz="2" w:space="0" w:color="000000" w:themeColor="text1"/>
        <w:left w:val="single" w:sz="2" w:space="0" w:color="000000" w:themeColor="text1"/>
        <w:bottom w:val="single" w:sz="2" w:space="0" w:color="000000" w:themeColor="text1"/>
        <w:right w:val="single" w:sz="2" w:space="0" w:color="000000" w:themeColor="text1"/>
        <w:insideH w:val="single" w:sz="2" w:space="0" w:color="000000" w:themeColor="text1"/>
        <w:insideV w:val="single" w:sz="2" w:space="0" w:color="000000" w:themeColor="text1"/>
      </w:tblBorders>
      <w:tblCellMar>
        <w:left w:w="57" w:type="dxa"/>
        <w:right w:w="0" w:type="dxa"/>
      </w:tblCellMar>
    </w:tblPr>
    <w:tblStylePr w:type="firstRow">
      <w:pPr>
        <w:wordWrap/>
        <w:jc w:val="left"/>
      </w:pPr>
      <w:rPr>
        <w:rFonts w:ascii="Arial" w:hAnsi="Arial" w:cs="Arial" w:hint="default"/>
        <w:b/>
      </w:rPr>
      <w:tblPr/>
      <w:tcPr>
        <w:tcBorders>
          <w:bottom w:val="single" w:sz="4" w:space="0" w:color="auto"/>
        </w:tcBorders>
        <w:shd w:val="clear" w:color="auto" w:fill="F0EEEB"/>
      </w:tcPr>
    </w:tblStylePr>
    <w:tblStylePr w:type="lastRow">
      <w:tblPr/>
      <w:tcPr>
        <w:tcBorders>
          <w:bottom w:val="single" w:sz="4" w:space="0" w:color="auto"/>
        </w:tcBorders>
      </w:tcPr>
    </w:tblStylePr>
    <w:tblStylePr w:type="firstCol">
      <w:pPr>
        <w:jc w:val="left"/>
      </w:pPr>
    </w:tblStylePr>
    <w:tblStylePr w:type="nwCell">
      <w:pPr>
        <w:jc w:val="left"/>
      </w:pPr>
    </w:tblStylePr>
  </w:style>
  <w:style w:type="table" w:customStyle="1" w:styleId="ReportTable2">
    <w:name w:val="Report Table2"/>
    <w:basedOn w:val="TableNormal"/>
    <w:rsid w:val="00BD074E"/>
    <w:rPr>
      <w:rFonts w:ascii="Times New Roman" w:eastAsia="Times New Roman" w:hAnsi="Times New Roman" w:cs="Times New Roman"/>
      <w:sz w:val="20"/>
      <w:szCs w:val="20"/>
      <w:lang w:val="en-US" w:eastAsia="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FFFFFF"/>
    </w:tcPr>
    <w:tblStylePr w:type="firstRow">
      <w:pPr>
        <w:wordWrap/>
      </w:pPr>
      <w:rPr>
        <w:b/>
      </w:rPr>
      <w:tblPr/>
      <w:tcPr>
        <w:shd w:val="clear" w:color="auto" w:fill="DADADA"/>
      </w:tcPr>
    </w:tblStylePr>
  </w:style>
  <w:style w:type="character" w:customStyle="1" w:styleId="cf01">
    <w:name w:val="cf01"/>
    <w:basedOn w:val="DefaultParagraphFont"/>
    <w:uiPriority w:val="99"/>
    <w:semiHidden/>
    <w:rsid w:val="00BD074E"/>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8504914">
      <w:bodyDiv w:val="1"/>
      <w:marLeft w:val="0"/>
      <w:marRight w:val="0"/>
      <w:marTop w:val="0"/>
      <w:marBottom w:val="0"/>
      <w:divBdr>
        <w:top w:val="none" w:sz="0" w:space="0" w:color="auto"/>
        <w:left w:val="none" w:sz="0" w:space="0" w:color="auto"/>
        <w:bottom w:val="none" w:sz="0" w:space="0" w:color="auto"/>
        <w:right w:val="none" w:sz="0" w:space="0" w:color="auto"/>
      </w:divBdr>
    </w:div>
    <w:div w:id="201671537">
      <w:bodyDiv w:val="1"/>
      <w:marLeft w:val="0"/>
      <w:marRight w:val="0"/>
      <w:marTop w:val="0"/>
      <w:marBottom w:val="0"/>
      <w:divBdr>
        <w:top w:val="none" w:sz="0" w:space="0" w:color="auto"/>
        <w:left w:val="none" w:sz="0" w:space="0" w:color="auto"/>
        <w:bottom w:val="none" w:sz="0" w:space="0" w:color="auto"/>
        <w:right w:val="none" w:sz="0" w:space="0" w:color="auto"/>
      </w:divBdr>
    </w:div>
    <w:div w:id="299655195">
      <w:bodyDiv w:val="1"/>
      <w:marLeft w:val="0"/>
      <w:marRight w:val="0"/>
      <w:marTop w:val="0"/>
      <w:marBottom w:val="0"/>
      <w:divBdr>
        <w:top w:val="none" w:sz="0" w:space="0" w:color="auto"/>
        <w:left w:val="none" w:sz="0" w:space="0" w:color="auto"/>
        <w:bottom w:val="none" w:sz="0" w:space="0" w:color="auto"/>
        <w:right w:val="none" w:sz="0" w:space="0" w:color="auto"/>
      </w:divBdr>
    </w:div>
    <w:div w:id="330105699">
      <w:bodyDiv w:val="1"/>
      <w:marLeft w:val="0"/>
      <w:marRight w:val="0"/>
      <w:marTop w:val="0"/>
      <w:marBottom w:val="0"/>
      <w:divBdr>
        <w:top w:val="none" w:sz="0" w:space="0" w:color="auto"/>
        <w:left w:val="none" w:sz="0" w:space="0" w:color="auto"/>
        <w:bottom w:val="none" w:sz="0" w:space="0" w:color="auto"/>
        <w:right w:val="none" w:sz="0" w:space="0" w:color="auto"/>
      </w:divBdr>
    </w:div>
    <w:div w:id="387069285">
      <w:bodyDiv w:val="1"/>
      <w:marLeft w:val="0"/>
      <w:marRight w:val="0"/>
      <w:marTop w:val="0"/>
      <w:marBottom w:val="0"/>
      <w:divBdr>
        <w:top w:val="none" w:sz="0" w:space="0" w:color="auto"/>
        <w:left w:val="none" w:sz="0" w:space="0" w:color="auto"/>
        <w:bottom w:val="none" w:sz="0" w:space="0" w:color="auto"/>
        <w:right w:val="none" w:sz="0" w:space="0" w:color="auto"/>
      </w:divBdr>
    </w:div>
    <w:div w:id="391974197">
      <w:bodyDiv w:val="1"/>
      <w:marLeft w:val="0"/>
      <w:marRight w:val="0"/>
      <w:marTop w:val="0"/>
      <w:marBottom w:val="0"/>
      <w:divBdr>
        <w:top w:val="none" w:sz="0" w:space="0" w:color="auto"/>
        <w:left w:val="none" w:sz="0" w:space="0" w:color="auto"/>
        <w:bottom w:val="none" w:sz="0" w:space="0" w:color="auto"/>
        <w:right w:val="none" w:sz="0" w:space="0" w:color="auto"/>
      </w:divBdr>
    </w:div>
    <w:div w:id="446235916">
      <w:bodyDiv w:val="1"/>
      <w:marLeft w:val="0"/>
      <w:marRight w:val="0"/>
      <w:marTop w:val="0"/>
      <w:marBottom w:val="0"/>
      <w:divBdr>
        <w:top w:val="none" w:sz="0" w:space="0" w:color="auto"/>
        <w:left w:val="none" w:sz="0" w:space="0" w:color="auto"/>
        <w:bottom w:val="none" w:sz="0" w:space="0" w:color="auto"/>
        <w:right w:val="none" w:sz="0" w:space="0" w:color="auto"/>
      </w:divBdr>
    </w:div>
    <w:div w:id="452793977">
      <w:bodyDiv w:val="1"/>
      <w:marLeft w:val="0"/>
      <w:marRight w:val="0"/>
      <w:marTop w:val="0"/>
      <w:marBottom w:val="0"/>
      <w:divBdr>
        <w:top w:val="none" w:sz="0" w:space="0" w:color="auto"/>
        <w:left w:val="none" w:sz="0" w:space="0" w:color="auto"/>
        <w:bottom w:val="none" w:sz="0" w:space="0" w:color="auto"/>
        <w:right w:val="none" w:sz="0" w:space="0" w:color="auto"/>
      </w:divBdr>
    </w:div>
    <w:div w:id="529151523">
      <w:bodyDiv w:val="1"/>
      <w:marLeft w:val="0"/>
      <w:marRight w:val="0"/>
      <w:marTop w:val="0"/>
      <w:marBottom w:val="0"/>
      <w:divBdr>
        <w:top w:val="none" w:sz="0" w:space="0" w:color="auto"/>
        <w:left w:val="none" w:sz="0" w:space="0" w:color="auto"/>
        <w:bottom w:val="none" w:sz="0" w:space="0" w:color="auto"/>
        <w:right w:val="none" w:sz="0" w:space="0" w:color="auto"/>
      </w:divBdr>
    </w:div>
    <w:div w:id="560211871">
      <w:bodyDiv w:val="1"/>
      <w:marLeft w:val="0"/>
      <w:marRight w:val="0"/>
      <w:marTop w:val="0"/>
      <w:marBottom w:val="0"/>
      <w:divBdr>
        <w:top w:val="none" w:sz="0" w:space="0" w:color="auto"/>
        <w:left w:val="none" w:sz="0" w:space="0" w:color="auto"/>
        <w:bottom w:val="none" w:sz="0" w:space="0" w:color="auto"/>
        <w:right w:val="none" w:sz="0" w:space="0" w:color="auto"/>
      </w:divBdr>
    </w:div>
    <w:div w:id="573778728">
      <w:bodyDiv w:val="1"/>
      <w:marLeft w:val="0"/>
      <w:marRight w:val="0"/>
      <w:marTop w:val="0"/>
      <w:marBottom w:val="0"/>
      <w:divBdr>
        <w:top w:val="none" w:sz="0" w:space="0" w:color="auto"/>
        <w:left w:val="none" w:sz="0" w:space="0" w:color="auto"/>
        <w:bottom w:val="none" w:sz="0" w:space="0" w:color="auto"/>
        <w:right w:val="none" w:sz="0" w:space="0" w:color="auto"/>
      </w:divBdr>
    </w:div>
    <w:div w:id="603536137">
      <w:bodyDiv w:val="1"/>
      <w:marLeft w:val="0"/>
      <w:marRight w:val="0"/>
      <w:marTop w:val="0"/>
      <w:marBottom w:val="0"/>
      <w:divBdr>
        <w:top w:val="none" w:sz="0" w:space="0" w:color="auto"/>
        <w:left w:val="none" w:sz="0" w:space="0" w:color="auto"/>
        <w:bottom w:val="none" w:sz="0" w:space="0" w:color="auto"/>
        <w:right w:val="none" w:sz="0" w:space="0" w:color="auto"/>
      </w:divBdr>
    </w:div>
    <w:div w:id="611858511">
      <w:bodyDiv w:val="1"/>
      <w:marLeft w:val="0"/>
      <w:marRight w:val="0"/>
      <w:marTop w:val="0"/>
      <w:marBottom w:val="0"/>
      <w:divBdr>
        <w:top w:val="none" w:sz="0" w:space="0" w:color="auto"/>
        <w:left w:val="none" w:sz="0" w:space="0" w:color="auto"/>
        <w:bottom w:val="none" w:sz="0" w:space="0" w:color="auto"/>
        <w:right w:val="none" w:sz="0" w:space="0" w:color="auto"/>
      </w:divBdr>
    </w:div>
    <w:div w:id="612707132">
      <w:bodyDiv w:val="1"/>
      <w:marLeft w:val="0"/>
      <w:marRight w:val="0"/>
      <w:marTop w:val="0"/>
      <w:marBottom w:val="0"/>
      <w:divBdr>
        <w:top w:val="none" w:sz="0" w:space="0" w:color="auto"/>
        <w:left w:val="none" w:sz="0" w:space="0" w:color="auto"/>
        <w:bottom w:val="none" w:sz="0" w:space="0" w:color="auto"/>
        <w:right w:val="none" w:sz="0" w:space="0" w:color="auto"/>
      </w:divBdr>
    </w:div>
    <w:div w:id="656149839">
      <w:bodyDiv w:val="1"/>
      <w:marLeft w:val="0"/>
      <w:marRight w:val="0"/>
      <w:marTop w:val="0"/>
      <w:marBottom w:val="0"/>
      <w:divBdr>
        <w:top w:val="none" w:sz="0" w:space="0" w:color="auto"/>
        <w:left w:val="none" w:sz="0" w:space="0" w:color="auto"/>
        <w:bottom w:val="none" w:sz="0" w:space="0" w:color="auto"/>
        <w:right w:val="none" w:sz="0" w:space="0" w:color="auto"/>
      </w:divBdr>
    </w:div>
    <w:div w:id="662197987">
      <w:bodyDiv w:val="1"/>
      <w:marLeft w:val="0"/>
      <w:marRight w:val="0"/>
      <w:marTop w:val="0"/>
      <w:marBottom w:val="0"/>
      <w:divBdr>
        <w:top w:val="none" w:sz="0" w:space="0" w:color="auto"/>
        <w:left w:val="none" w:sz="0" w:space="0" w:color="auto"/>
        <w:bottom w:val="none" w:sz="0" w:space="0" w:color="auto"/>
        <w:right w:val="none" w:sz="0" w:space="0" w:color="auto"/>
      </w:divBdr>
    </w:div>
    <w:div w:id="767239358">
      <w:bodyDiv w:val="1"/>
      <w:marLeft w:val="0"/>
      <w:marRight w:val="0"/>
      <w:marTop w:val="0"/>
      <w:marBottom w:val="0"/>
      <w:divBdr>
        <w:top w:val="none" w:sz="0" w:space="0" w:color="auto"/>
        <w:left w:val="none" w:sz="0" w:space="0" w:color="auto"/>
        <w:bottom w:val="none" w:sz="0" w:space="0" w:color="auto"/>
        <w:right w:val="none" w:sz="0" w:space="0" w:color="auto"/>
      </w:divBdr>
    </w:div>
    <w:div w:id="818691927">
      <w:bodyDiv w:val="1"/>
      <w:marLeft w:val="0"/>
      <w:marRight w:val="0"/>
      <w:marTop w:val="0"/>
      <w:marBottom w:val="0"/>
      <w:divBdr>
        <w:top w:val="none" w:sz="0" w:space="0" w:color="auto"/>
        <w:left w:val="none" w:sz="0" w:space="0" w:color="auto"/>
        <w:bottom w:val="none" w:sz="0" w:space="0" w:color="auto"/>
        <w:right w:val="none" w:sz="0" w:space="0" w:color="auto"/>
      </w:divBdr>
    </w:div>
    <w:div w:id="840856492">
      <w:bodyDiv w:val="1"/>
      <w:marLeft w:val="0"/>
      <w:marRight w:val="0"/>
      <w:marTop w:val="0"/>
      <w:marBottom w:val="0"/>
      <w:divBdr>
        <w:top w:val="none" w:sz="0" w:space="0" w:color="auto"/>
        <w:left w:val="none" w:sz="0" w:space="0" w:color="auto"/>
        <w:bottom w:val="none" w:sz="0" w:space="0" w:color="auto"/>
        <w:right w:val="none" w:sz="0" w:space="0" w:color="auto"/>
      </w:divBdr>
    </w:div>
    <w:div w:id="887764948">
      <w:bodyDiv w:val="1"/>
      <w:marLeft w:val="0"/>
      <w:marRight w:val="0"/>
      <w:marTop w:val="0"/>
      <w:marBottom w:val="0"/>
      <w:divBdr>
        <w:top w:val="none" w:sz="0" w:space="0" w:color="auto"/>
        <w:left w:val="none" w:sz="0" w:space="0" w:color="auto"/>
        <w:bottom w:val="none" w:sz="0" w:space="0" w:color="auto"/>
        <w:right w:val="none" w:sz="0" w:space="0" w:color="auto"/>
      </w:divBdr>
    </w:div>
    <w:div w:id="955060637">
      <w:bodyDiv w:val="1"/>
      <w:marLeft w:val="0"/>
      <w:marRight w:val="0"/>
      <w:marTop w:val="0"/>
      <w:marBottom w:val="0"/>
      <w:divBdr>
        <w:top w:val="none" w:sz="0" w:space="0" w:color="auto"/>
        <w:left w:val="none" w:sz="0" w:space="0" w:color="auto"/>
        <w:bottom w:val="none" w:sz="0" w:space="0" w:color="auto"/>
        <w:right w:val="none" w:sz="0" w:space="0" w:color="auto"/>
      </w:divBdr>
    </w:div>
    <w:div w:id="1093012900">
      <w:bodyDiv w:val="1"/>
      <w:marLeft w:val="0"/>
      <w:marRight w:val="0"/>
      <w:marTop w:val="0"/>
      <w:marBottom w:val="0"/>
      <w:divBdr>
        <w:top w:val="none" w:sz="0" w:space="0" w:color="auto"/>
        <w:left w:val="none" w:sz="0" w:space="0" w:color="auto"/>
        <w:bottom w:val="none" w:sz="0" w:space="0" w:color="auto"/>
        <w:right w:val="none" w:sz="0" w:space="0" w:color="auto"/>
      </w:divBdr>
    </w:div>
    <w:div w:id="1110011941">
      <w:bodyDiv w:val="1"/>
      <w:marLeft w:val="0"/>
      <w:marRight w:val="0"/>
      <w:marTop w:val="0"/>
      <w:marBottom w:val="0"/>
      <w:divBdr>
        <w:top w:val="none" w:sz="0" w:space="0" w:color="auto"/>
        <w:left w:val="none" w:sz="0" w:space="0" w:color="auto"/>
        <w:bottom w:val="none" w:sz="0" w:space="0" w:color="auto"/>
        <w:right w:val="none" w:sz="0" w:space="0" w:color="auto"/>
      </w:divBdr>
    </w:div>
    <w:div w:id="1142648898">
      <w:bodyDiv w:val="1"/>
      <w:marLeft w:val="0"/>
      <w:marRight w:val="0"/>
      <w:marTop w:val="0"/>
      <w:marBottom w:val="0"/>
      <w:divBdr>
        <w:top w:val="none" w:sz="0" w:space="0" w:color="auto"/>
        <w:left w:val="none" w:sz="0" w:space="0" w:color="auto"/>
        <w:bottom w:val="none" w:sz="0" w:space="0" w:color="auto"/>
        <w:right w:val="none" w:sz="0" w:space="0" w:color="auto"/>
      </w:divBdr>
    </w:div>
    <w:div w:id="1226179457">
      <w:bodyDiv w:val="1"/>
      <w:marLeft w:val="0"/>
      <w:marRight w:val="0"/>
      <w:marTop w:val="0"/>
      <w:marBottom w:val="0"/>
      <w:divBdr>
        <w:top w:val="none" w:sz="0" w:space="0" w:color="auto"/>
        <w:left w:val="none" w:sz="0" w:space="0" w:color="auto"/>
        <w:bottom w:val="none" w:sz="0" w:space="0" w:color="auto"/>
        <w:right w:val="none" w:sz="0" w:space="0" w:color="auto"/>
      </w:divBdr>
    </w:div>
    <w:div w:id="1283416071">
      <w:bodyDiv w:val="1"/>
      <w:marLeft w:val="0"/>
      <w:marRight w:val="0"/>
      <w:marTop w:val="0"/>
      <w:marBottom w:val="0"/>
      <w:divBdr>
        <w:top w:val="none" w:sz="0" w:space="0" w:color="auto"/>
        <w:left w:val="none" w:sz="0" w:space="0" w:color="auto"/>
        <w:bottom w:val="none" w:sz="0" w:space="0" w:color="auto"/>
        <w:right w:val="none" w:sz="0" w:space="0" w:color="auto"/>
      </w:divBdr>
    </w:div>
    <w:div w:id="1365014502">
      <w:bodyDiv w:val="1"/>
      <w:marLeft w:val="0"/>
      <w:marRight w:val="0"/>
      <w:marTop w:val="0"/>
      <w:marBottom w:val="0"/>
      <w:divBdr>
        <w:top w:val="none" w:sz="0" w:space="0" w:color="auto"/>
        <w:left w:val="none" w:sz="0" w:space="0" w:color="auto"/>
        <w:bottom w:val="none" w:sz="0" w:space="0" w:color="auto"/>
        <w:right w:val="none" w:sz="0" w:space="0" w:color="auto"/>
      </w:divBdr>
    </w:div>
    <w:div w:id="1416704456">
      <w:bodyDiv w:val="1"/>
      <w:marLeft w:val="0"/>
      <w:marRight w:val="0"/>
      <w:marTop w:val="0"/>
      <w:marBottom w:val="0"/>
      <w:divBdr>
        <w:top w:val="none" w:sz="0" w:space="0" w:color="auto"/>
        <w:left w:val="none" w:sz="0" w:space="0" w:color="auto"/>
        <w:bottom w:val="none" w:sz="0" w:space="0" w:color="auto"/>
        <w:right w:val="none" w:sz="0" w:space="0" w:color="auto"/>
      </w:divBdr>
    </w:div>
    <w:div w:id="1524781812">
      <w:bodyDiv w:val="1"/>
      <w:marLeft w:val="0"/>
      <w:marRight w:val="0"/>
      <w:marTop w:val="0"/>
      <w:marBottom w:val="0"/>
      <w:divBdr>
        <w:top w:val="none" w:sz="0" w:space="0" w:color="auto"/>
        <w:left w:val="none" w:sz="0" w:space="0" w:color="auto"/>
        <w:bottom w:val="none" w:sz="0" w:space="0" w:color="auto"/>
        <w:right w:val="none" w:sz="0" w:space="0" w:color="auto"/>
      </w:divBdr>
    </w:div>
    <w:div w:id="1565145273">
      <w:bodyDiv w:val="1"/>
      <w:marLeft w:val="0"/>
      <w:marRight w:val="0"/>
      <w:marTop w:val="0"/>
      <w:marBottom w:val="0"/>
      <w:divBdr>
        <w:top w:val="none" w:sz="0" w:space="0" w:color="auto"/>
        <w:left w:val="none" w:sz="0" w:space="0" w:color="auto"/>
        <w:bottom w:val="none" w:sz="0" w:space="0" w:color="auto"/>
        <w:right w:val="none" w:sz="0" w:space="0" w:color="auto"/>
      </w:divBdr>
    </w:div>
    <w:div w:id="1590918361">
      <w:bodyDiv w:val="1"/>
      <w:marLeft w:val="0"/>
      <w:marRight w:val="0"/>
      <w:marTop w:val="0"/>
      <w:marBottom w:val="0"/>
      <w:divBdr>
        <w:top w:val="none" w:sz="0" w:space="0" w:color="auto"/>
        <w:left w:val="none" w:sz="0" w:space="0" w:color="auto"/>
        <w:bottom w:val="none" w:sz="0" w:space="0" w:color="auto"/>
        <w:right w:val="none" w:sz="0" w:space="0" w:color="auto"/>
      </w:divBdr>
    </w:div>
    <w:div w:id="1728652105">
      <w:bodyDiv w:val="1"/>
      <w:marLeft w:val="0"/>
      <w:marRight w:val="0"/>
      <w:marTop w:val="0"/>
      <w:marBottom w:val="0"/>
      <w:divBdr>
        <w:top w:val="none" w:sz="0" w:space="0" w:color="auto"/>
        <w:left w:val="none" w:sz="0" w:space="0" w:color="auto"/>
        <w:bottom w:val="none" w:sz="0" w:space="0" w:color="auto"/>
        <w:right w:val="none" w:sz="0" w:space="0" w:color="auto"/>
      </w:divBdr>
    </w:div>
    <w:div w:id="1859735493">
      <w:bodyDiv w:val="1"/>
      <w:marLeft w:val="0"/>
      <w:marRight w:val="0"/>
      <w:marTop w:val="0"/>
      <w:marBottom w:val="0"/>
      <w:divBdr>
        <w:top w:val="none" w:sz="0" w:space="0" w:color="auto"/>
        <w:left w:val="none" w:sz="0" w:space="0" w:color="auto"/>
        <w:bottom w:val="none" w:sz="0" w:space="0" w:color="auto"/>
        <w:right w:val="none" w:sz="0" w:space="0" w:color="auto"/>
      </w:divBdr>
    </w:div>
    <w:div w:id="1866941122">
      <w:bodyDiv w:val="1"/>
      <w:marLeft w:val="0"/>
      <w:marRight w:val="0"/>
      <w:marTop w:val="0"/>
      <w:marBottom w:val="0"/>
      <w:divBdr>
        <w:top w:val="none" w:sz="0" w:space="0" w:color="auto"/>
        <w:left w:val="none" w:sz="0" w:space="0" w:color="auto"/>
        <w:bottom w:val="none" w:sz="0" w:space="0" w:color="auto"/>
        <w:right w:val="none" w:sz="0" w:space="0" w:color="auto"/>
      </w:divBdr>
    </w:div>
    <w:div w:id="1907106903">
      <w:bodyDiv w:val="1"/>
      <w:marLeft w:val="0"/>
      <w:marRight w:val="0"/>
      <w:marTop w:val="0"/>
      <w:marBottom w:val="0"/>
      <w:divBdr>
        <w:top w:val="none" w:sz="0" w:space="0" w:color="auto"/>
        <w:left w:val="none" w:sz="0" w:space="0" w:color="auto"/>
        <w:bottom w:val="none" w:sz="0" w:space="0" w:color="auto"/>
        <w:right w:val="none" w:sz="0" w:space="0" w:color="auto"/>
      </w:divBdr>
    </w:div>
    <w:div w:id="1972057803">
      <w:bodyDiv w:val="1"/>
      <w:marLeft w:val="0"/>
      <w:marRight w:val="0"/>
      <w:marTop w:val="0"/>
      <w:marBottom w:val="0"/>
      <w:divBdr>
        <w:top w:val="none" w:sz="0" w:space="0" w:color="auto"/>
        <w:left w:val="none" w:sz="0" w:space="0" w:color="auto"/>
        <w:bottom w:val="none" w:sz="0" w:space="0" w:color="auto"/>
        <w:right w:val="none" w:sz="0" w:space="0" w:color="auto"/>
      </w:divBdr>
    </w:div>
    <w:div w:id="1993095305">
      <w:bodyDiv w:val="1"/>
      <w:marLeft w:val="0"/>
      <w:marRight w:val="0"/>
      <w:marTop w:val="0"/>
      <w:marBottom w:val="0"/>
      <w:divBdr>
        <w:top w:val="none" w:sz="0" w:space="0" w:color="auto"/>
        <w:left w:val="none" w:sz="0" w:space="0" w:color="auto"/>
        <w:bottom w:val="none" w:sz="0" w:space="0" w:color="auto"/>
        <w:right w:val="none" w:sz="0" w:space="0" w:color="auto"/>
      </w:divBdr>
    </w:div>
    <w:div w:id="20756171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footer" Target="footer1.xml"/><Relationship Id="rId26" Type="http://schemas.openxmlformats.org/officeDocument/2006/relationships/header" Target="header5.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eader" Target="header2.xml"/><Relationship Id="rId25" Type="http://schemas.openxmlformats.org/officeDocument/2006/relationships/image" Target="media/image4.svg"/><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glossaryDocument" Target="glossary/document.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image" Target="media/image3.png"/><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footer" Target="footer4.xml"/><Relationship Id="rId28"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header" Target="header4.xml"/><Relationship Id="rId27" Type="http://schemas.openxmlformats.org/officeDocument/2006/relationships/footer" Target="footer5.xml"/><Relationship Id="rId30"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settings.xml.rels><?xml version="1.0" encoding="UTF-8" standalone="yes"?>
<Relationships xmlns="http://schemas.openxmlformats.org/package/2006/relationships"><Relationship Id="rId1" Type="http://schemas.openxmlformats.org/officeDocument/2006/relationships/attachedTemplate" Target="file:///T:\TII%20Publication%20Template\TII%20Publications%20Template\TII%20Publications%20Template_NEW.dotm"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3BAA7606C7046068A64AEF6EE435D5D"/>
        <w:category>
          <w:name w:val="General"/>
          <w:gallery w:val="placeholder"/>
        </w:category>
        <w:types>
          <w:type w:val="bbPlcHdr"/>
        </w:types>
        <w:behaviors>
          <w:behavior w:val="content"/>
        </w:behaviors>
        <w:guid w:val="{61D5BF58-63D9-4C75-B3A9-21E148106BDD}"/>
      </w:docPartPr>
      <w:docPartBody>
        <w:p w:rsidR="006500FB" w:rsidRDefault="004537C0" w:rsidP="004537C0">
          <w:pPr>
            <w:pStyle w:val="83BAA7606C7046068A64AEF6EE435D5D3"/>
          </w:pPr>
          <w:bookmarkStart w:id="0" w:name="start"/>
          <w:bookmarkEnd w:id="0"/>
          <w:r w:rsidRPr="001C7D71">
            <w:t>Select Date</w:t>
          </w:r>
        </w:p>
      </w:docPartBody>
    </w:docPart>
    <w:docPart>
      <w:docPartPr>
        <w:name w:val="9676DBB567D144A69523C399D5C2AD59"/>
        <w:category>
          <w:name w:val="General"/>
          <w:gallery w:val="placeholder"/>
        </w:category>
        <w:types>
          <w:type w:val="bbPlcHdr"/>
        </w:types>
        <w:behaviors>
          <w:behavior w:val="content"/>
        </w:behaviors>
        <w:guid w:val="{2C920047-882A-48C4-B72F-471012F6F901}"/>
      </w:docPartPr>
      <w:docPartBody>
        <w:p w:rsidR="001310EB" w:rsidRDefault="005E1269" w:rsidP="005E1269">
          <w:pPr>
            <w:pStyle w:val="9676DBB567D144A69523C399D5C2AD59"/>
          </w:pPr>
          <w:r>
            <w:t>Enter Document Title</w:t>
          </w:r>
        </w:p>
      </w:docPartBody>
    </w:docPart>
    <w:docPart>
      <w:docPartPr>
        <w:name w:val="60DE84F667DF44B997041A28BF2386A1"/>
        <w:category>
          <w:name w:val="General"/>
          <w:gallery w:val="placeholder"/>
        </w:category>
        <w:types>
          <w:type w:val="bbPlcHdr"/>
        </w:types>
        <w:behaviors>
          <w:behavior w:val="content"/>
        </w:behaviors>
        <w:guid w:val="{C8FE9621-10D7-4510-BF6D-CDC3BF94F01B}"/>
      </w:docPartPr>
      <w:docPartBody>
        <w:p w:rsidR="00034D08" w:rsidRDefault="00034D08" w:rsidP="003E5900">
          <w:pPr>
            <w:framePr w:hSpace="180" w:wrap="around" w:vAnchor="text" w:hAnchor="text" w:x="-426" w:y="1"/>
            <w:suppressOverlap/>
          </w:pPr>
          <w:r w:rsidRPr="004E5164">
            <w:rPr>
              <w:color w:val="FFFFFF" w:themeColor="background1"/>
            </w:rPr>
            <w:t>.</w:t>
          </w:r>
        </w:p>
        <w:p w:rsidR="00034D08" w:rsidRDefault="00034D08" w:rsidP="003E5900">
          <w:pPr>
            <w:framePr w:hSpace="180" w:wrap="around" w:vAnchor="text" w:hAnchor="text" w:x="-426" w:y="1"/>
            <w:suppressOverlap/>
          </w:pPr>
        </w:p>
        <w:p w:rsidR="00EA1F59" w:rsidRDefault="00034D08" w:rsidP="00034D08">
          <w:pPr>
            <w:pStyle w:val="60DE84F667DF44B997041A28BF2386A14"/>
          </w:pPr>
          <w:r>
            <w:tab/>
          </w:r>
        </w:p>
      </w:docPartBody>
    </w:docPart>
    <w:docPart>
      <w:docPartPr>
        <w:name w:val="55E8588215F14C93AD93ABF723D0AD73"/>
        <w:category>
          <w:name w:val="General"/>
          <w:gallery w:val="placeholder"/>
        </w:category>
        <w:types>
          <w:type w:val="bbPlcHdr"/>
        </w:types>
        <w:behaviors>
          <w:behavior w:val="content"/>
        </w:behaviors>
        <w:guid w:val="{818389C6-E035-4C1D-BE50-D68222D9B69D}"/>
      </w:docPartPr>
      <w:docPartBody>
        <w:p w:rsidR="00834614" w:rsidRDefault="00620B77" w:rsidP="00620B77">
          <w:pPr>
            <w:pStyle w:val="55E8588215F14C93AD93ABF723D0AD73"/>
          </w:pPr>
          <w:r>
            <w:rPr>
              <w:lang w:val="en-IE"/>
            </w:rPr>
            <w:fldChar w:fldCharType="begin"/>
          </w:r>
          <w:r>
            <w:instrText xml:space="preserve"> STYLEREF  PublicationNo  \* MERGEFORMAT </w:instrText>
          </w:r>
          <w:r>
            <w:rPr>
              <w:lang w:val="en-IE"/>
            </w:rPr>
            <w:fldChar w:fldCharType="separate"/>
          </w:r>
          <w:r>
            <w:rPr>
              <w:b/>
              <w:bCs/>
              <w:noProof/>
              <w:lang w:val="en-US"/>
            </w:rPr>
            <w:t>Error! Use the Home tab to apply PublicationNo to the text that you want to appear here.</w:t>
          </w:r>
          <w:r>
            <w:rPr>
              <w:noProof/>
              <w:lang w:val="en-US"/>
            </w:rPr>
            <w:fldChar w:fldCharType="end"/>
          </w:r>
        </w:p>
      </w:docPartBody>
    </w:docPart>
    <w:docPart>
      <w:docPartPr>
        <w:name w:val="C5B0C923850544EE8A35A53E7247688B"/>
        <w:category>
          <w:name w:val="General"/>
          <w:gallery w:val="placeholder"/>
        </w:category>
        <w:types>
          <w:type w:val="bbPlcHdr"/>
        </w:types>
        <w:behaviors>
          <w:behavior w:val="content"/>
        </w:behaviors>
        <w:guid w:val="{725A6EA7-8C97-40BF-8938-AA440134B267}"/>
      </w:docPartPr>
      <w:docPartBody>
        <w:p w:rsidR="00834614" w:rsidRDefault="00620B77" w:rsidP="00620B77">
          <w:pPr>
            <w:pStyle w:val="C5B0C923850544EE8A35A53E7247688B"/>
          </w:pPr>
          <w:r>
            <w:fldChar w:fldCharType="begin"/>
          </w:r>
          <w:r>
            <w:instrText xml:space="preserve"> STYLEREF  Date  \* MERGEFORMAT </w:instrText>
          </w:r>
          <w:r>
            <w:fldChar w:fldCharType="separate"/>
          </w:r>
          <w:r>
            <w:rPr>
              <w:b/>
              <w:bCs/>
              <w:noProof/>
              <w:lang w:val="en-US"/>
            </w:rPr>
            <w:t>Error! Use the Home tab to apply Date to the text that you want to appear here.</w:t>
          </w:r>
          <w:r>
            <w:rPr>
              <w:noProof/>
            </w:rPr>
            <w:fldChar w:fldCharType="end"/>
          </w:r>
        </w:p>
      </w:docPartBody>
    </w:docPart>
    <w:docPart>
      <w:docPartPr>
        <w:name w:val="4B8DAED218864AE38B8D5C92D8CD8C97"/>
        <w:category>
          <w:name w:val="General"/>
          <w:gallery w:val="placeholder"/>
        </w:category>
        <w:types>
          <w:type w:val="bbPlcHdr"/>
        </w:types>
        <w:behaviors>
          <w:behavior w:val="content"/>
        </w:behaviors>
        <w:guid w:val="{F88A4906-EEFD-47A5-8BFE-70746B0CD35F}"/>
      </w:docPartPr>
      <w:docPartBody>
        <w:p w:rsidR="00034D08" w:rsidRDefault="00034D08" w:rsidP="00034D08">
          <w:pPr>
            <w:pStyle w:val="4B8DAED218864AE38B8D5C92D8CD8C97"/>
          </w:pPr>
          <w:r>
            <w:fldChar w:fldCharType="begin"/>
          </w:r>
          <w:r>
            <w:instrText xml:space="preserve"> STYLEREF  PublicationNo  \* MERGEFORMAT </w:instrText>
          </w:r>
          <w:r>
            <w:fldChar w:fldCharType="separate"/>
          </w:r>
          <w:r>
            <w:rPr>
              <w:b/>
              <w:bCs/>
              <w:noProof/>
              <w:lang w:val="en-US"/>
            </w:rPr>
            <w:t>Error! Use the Home tab to apply PublicationNo to the text that you want to appear here.</w:t>
          </w:r>
          <w:r>
            <w:rPr>
              <w:noProof/>
              <w:lang w:val="en-US"/>
            </w:rPr>
            <w:fldChar w:fldCharType="end"/>
          </w:r>
        </w:p>
      </w:docPartBody>
    </w:docPart>
    <w:docPart>
      <w:docPartPr>
        <w:name w:val="0F72FB09917E47FFACACAE2DBBDE458F"/>
        <w:category>
          <w:name w:val="General"/>
          <w:gallery w:val="placeholder"/>
        </w:category>
        <w:types>
          <w:type w:val="bbPlcHdr"/>
        </w:types>
        <w:behaviors>
          <w:behavior w:val="content"/>
        </w:behaviors>
        <w:guid w:val="{908A0E24-6023-4113-A301-E18747F6F951}"/>
      </w:docPartPr>
      <w:docPartBody>
        <w:p w:rsidR="00034D08" w:rsidRDefault="00034D08" w:rsidP="00034D08">
          <w:pPr>
            <w:pStyle w:val="0F72FB09917E47FFACACAE2DBBDE458F"/>
          </w:pPr>
          <w:r>
            <w:fldChar w:fldCharType="begin"/>
          </w:r>
          <w:r>
            <w:instrText xml:space="preserve"> STYLEREF  Date  \* MERGEFORMAT </w:instrText>
          </w:r>
          <w:r>
            <w:fldChar w:fldCharType="separate"/>
          </w:r>
          <w:r>
            <w:rPr>
              <w:b/>
              <w:bCs/>
              <w:noProof/>
              <w:lang w:val="en-US"/>
            </w:rPr>
            <w:t>Error! Use the Home tab to apply Date to the text that you want to appear here.</w:t>
          </w:r>
          <w:r>
            <w:rPr>
              <w:noProof/>
            </w:rPr>
            <w:fldChar w:fldCharType="end"/>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Jacobs Chronos">
    <w:charset w:val="00"/>
    <w:family w:val="swiss"/>
    <w:pitch w:val="variable"/>
    <w:sig w:usb0="A00000EF" w:usb1="0000E0EB" w:usb2="00000008" w:usb3="00000000" w:csb0="00000001"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Jacobs Chronos Light">
    <w:altName w:val="Calibri"/>
    <w:charset w:val="00"/>
    <w:family w:val="swiss"/>
    <w:pitch w:val="variable"/>
    <w:sig w:usb0="A00000EF" w:usb1="0000E0EB" w:usb2="00000008" w:usb3="00000000" w:csb0="00000001" w:csb1="00000000"/>
  </w:font>
  <w:font w:name="SimHei">
    <w:panose1 w:val="02010600030101010101"/>
    <w:charset w:val="86"/>
    <w:family w:val="modern"/>
    <w:pitch w:val="fixed"/>
    <w:sig w:usb0="800002BF" w:usb1="38CF7CFA" w:usb2="00000016" w:usb3="00000000" w:csb0="00040001" w:csb1="00000000"/>
  </w:font>
  <w:font w:name="Gautami">
    <w:panose1 w:val="02000500000000000000"/>
    <w:charset w:val="00"/>
    <w:family w:val="swiss"/>
    <w:pitch w:val="variable"/>
    <w:sig w:usb0="00200003" w:usb1="00000000" w:usb2="00000000" w:usb3="00000000" w:csb0="00000001" w:csb1="00000000"/>
  </w:font>
  <w:font w:name="Arial Bold">
    <w:altName w:val="Arial"/>
    <w:panose1 w:val="00000000000000000000"/>
    <w:charset w:val="00"/>
    <w:family w:val="roman"/>
    <w:notTrueType/>
    <w:pitch w:val="default"/>
  </w:font>
  <w:font w:name="Jacobs Chronos Cd">
    <w:altName w:val="Calibri"/>
    <w:charset w:val="00"/>
    <w:family w:val="swiss"/>
    <w:pitch w:val="variable"/>
    <w:sig w:usb0="A00000EF" w:usb1="0000E0EB" w:usb2="00000008"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Times">
    <w:panose1 w:val="02020603050405020304"/>
    <w:charset w:val="00"/>
    <w:family w:val="roman"/>
    <w:pitch w:val="variable"/>
    <w:sig w:usb0="E0002EFF" w:usb1="C000785B" w:usb2="00000009" w:usb3="00000000" w:csb0="000001FF" w:csb1="00000000"/>
  </w:font>
  <w:font w:name="Frutiger 45 Light">
    <w:charset w:val="00"/>
    <w:family w:val="auto"/>
    <w:pitch w:val="variable"/>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Batang">
    <w:altName w:val="바탕"/>
    <w:panose1 w:val="02030600000101010101"/>
    <w:charset w:val="81"/>
    <w:family w:val="roman"/>
    <w:pitch w:val="variable"/>
    <w:sig w:usb0="B00002AF" w:usb1="69D77CFB" w:usb2="00000030" w:usb3="00000000" w:csb0="0008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 w:name="DengXian Light">
    <w:charset w:val="86"/>
    <w:family w:val="auto"/>
    <w:pitch w:val="variable"/>
    <w:sig w:usb0="A00002BF" w:usb1="38CF7CFA" w:usb2="00000016" w:usb3="00000000" w:csb0="0004000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C94FE4"/>
    <w:multiLevelType w:val="multilevel"/>
    <w:tmpl w:val="28C6917C"/>
    <w:styleLink w:val="TIIListStyleHeadings"/>
    <w:lvl w:ilvl="0">
      <w:start w:val="1"/>
      <w:numFmt w:val="decimal"/>
      <w:pStyle w:val="Heading1"/>
      <w:lvlText w:val="%1."/>
      <w:lvlJc w:val="left"/>
      <w:pPr>
        <w:ind w:left="1134" w:hanging="1134"/>
      </w:pPr>
      <w:rPr>
        <w:rFonts w:hint="default"/>
        <w:b/>
        <w:i w:val="0"/>
        <w:color w:val="auto"/>
        <w:sz w:val="36"/>
        <w:szCs w:val="26"/>
      </w:rPr>
    </w:lvl>
    <w:lvl w:ilvl="1">
      <w:start w:val="1"/>
      <w:numFmt w:val="decimal"/>
      <w:pStyle w:val="Heading2"/>
      <w:lvlText w:val="%1.%2"/>
      <w:lvlJc w:val="left"/>
      <w:pPr>
        <w:ind w:left="1134" w:hanging="1134"/>
      </w:pPr>
      <w:rPr>
        <w:rFonts w:hint="default"/>
        <w:b/>
        <w:i w:val="0"/>
        <w:color w:val="auto"/>
        <w:sz w:val="32"/>
        <w:szCs w:val="28"/>
      </w:rPr>
    </w:lvl>
    <w:lvl w:ilvl="2">
      <w:start w:val="1"/>
      <w:numFmt w:val="decimal"/>
      <w:pStyle w:val="Heading3"/>
      <w:lvlText w:val="%1.%2.%3"/>
      <w:lvlJc w:val="left"/>
      <w:pPr>
        <w:ind w:left="1134" w:hanging="1134"/>
      </w:pPr>
      <w:rPr>
        <w:rFonts w:hint="default"/>
        <w:b/>
        <w:i w:val="0"/>
        <w:color w:val="auto"/>
        <w:sz w:val="32"/>
        <w:szCs w:val="20"/>
      </w:rPr>
    </w:lvl>
    <w:lvl w:ilvl="3">
      <w:start w:val="1"/>
      <w:numFmt w:val="decimal"/>
      <w:pStyle w:val="Heading4"/>
      <w:lvlText w:val="%1.%2.%3.%4"/>
      <w:lvlJc w:val="left"/>
      <w:pPr>
        <w:ind w:left="1134" w:hanging="1134"/>
      </w:pPr>
      <w:rPr>
        <w:rFonts w:hint="default"/>
        <w:b/>
        <w:i w:val="0"/>
        <w:color w:val="auto"/>
        <w:sz w:val="28"/>
        <w:szCs w:val="18"/>
      </w:rPr>
    </w:lvl>
    <w:lvl w:ilvl="4">
      <w:start w:val="1"/>
      <w:numFmt w:val="decimal"/>
      <w:pStyle w:val="Heading5"/>
      <w:lvlText w:val="%1.%2.%3.%4.%5"/>
      <w:lvlJc w:val="left"/>
      <w:pPr>
        <w:ind w:left="1134" w:hanging="1134"/>
      </w:pPr>
      <w:rPr>
        <w:rFonts w:hint="default"/>
        <w:b/>
        <w:i w:val="0"/>
        <w:color w:val="auto"/>
        <w:sz w:val="28"/>
        <w:szCs w:val="18"/>
      </w:rPr>
    </w:lvl>
    <w:lvl w:ilvl="5">
      <w:start w:val="1"/>
      <w:numFmt w:val="none"/>
      <w:lvlText w:val=""/>
      <w:lvlJc w:val="left"/>
      <w:pPr>
        <w:ind w:left="1134" w:hanging="1134"/>
      </w:pPr>
      <w:rPr>
        <w:rFonts w:hint="default"/>
      </w:rPr>
    </w:lvl>
    <w:lvl w:ilvl="6">
      <w:start w:val="1"/>
      <w:numFmt w:val="none"/>
      <w:lvlText w:val=""/>
      <w:lvlJc w:val="left"/>
      <w:pPr>
        <w:ind w:left="1134" w:hanging="1134"/>
      </w:pPr>
      <w:rPr>
        <w:rFonts w:hint="default"/>
      </w:rPr>
    </w:lvl>
    <w:lvl w:ilvl="7">
      <w:start w:val="1"/>
      <w:numFmt w:val="none"/>
      <w:lvlText w:val=""/>
      <w:lvlJc w:val="left"/>
      <w:pPr>
        <w:ind w:left="1134" w:hanging="1134"/>
      </w:pPr>
      <w:rPr>
        <w:rFonts w:hint="default"/>
      </w:rPr>
    </w:lvl>
    <w:lvl w:ilvl="8">
      <w:start w:val="1"/>
      <w:numFmt w:val="none"/>
      <w:lvlText w:val=""/>
      <w:lvlJc w:val="left"/>
      <w:pPr>
        <w:ind w:left="1134" w:hanging="1134"/>
      </w:pPr>
      <w:rPr>
        <w:rFonts w:hint="default"/>
      </w:rPr>
    </w:lvl>
  </w:abstractNum>
  <w:abstractNum w:abstractNumId="1" w15:restartNumberingAfterBreak="0">
    <w:nsid w:val="52263320"/>
    <w:multiLevelType w:val="multilevel"/>
    <w:tmpl w:val="28C6917C"/>
    <w:numStyleLink w:val="TIIListStyleHeadings"/>
  </w:abstractNum>
  <w:num w:numId="1" w16cid:durableId="1911692123">
    <w:abstractNumId w:val="1"/>
    <w:lvlOverride w:ilvl="0">
      <w:lvl w:ilvl="0">
        <w:start w:val="1"/>
        <w:numFmt w:val="decimal"/>
        <w:lvlText w:val="%1."/>
        <w:lvlJc w:val="left"/>
        <w:pPr>
          <w:ind w:left="1134" w:hanging="1134"/>
        </w:pPr>
        <w:rPr>
          <w:rFonts w:hint="default"/>
          <w:b/>
          <w:i w:val="0"/>
          <w:color w:val="auto"/>
          <w:sz w:val="36"/>
          <w:szCs w:val="26"/>
        </w:rPr>
      </w:lvl>
    </w:lvlOverride>
    <w:lvlOverride w:ilvl="1">
      <w:lvl w:ilvl="1">
        <w:start w:val="1"/>
        <w:numFmt w:val="decimal"/>
        <w:lvlText w:val="%1.%2"/>
        <w:lvlJc w:val="left"/>
        <w:pPr>
          <w:ind w:left="1134" w:hanging="1134"/>
        </w:pPr>
      </w:lvl>
    </w:lvlOverride>
    <w:lvlOverride w:ilvl="2">
      <w:lvl w:ilvl="2">
        <w:start w:val="1"/>
        <w:numFmt w:val="decimal"/>
        <w:lvlText w:val="%1.%2.%3"/>
        <w:lvlJc w:val="left"/>
        <w:pPr>
          <w:ind w:left="1134" w:hanging="1134"/>
        </w:pPr>
      </w:lvl>
    </w:lvlOverride>
    <w:lvlOverride w:ilvl="3">
      <w:lvl w:ilvl="3">
        <w:start w:val="1"/>
        <w:numFmt w:val="decimal"/>
        <w:lvlText w:val="%1.%2.%3.%4"/>
        <w:lvlJc w:val="left"/>
        <w:pPr>
          <w:ind w:left="1134" w:hanging="1134"/>
        </w:pPr>
      </w:lvl>
    </w:lvlOverride>
    <w:lvlOverride w:ilvl="4">
      <w:lvl w:ilvl="4">
        <w:start w:val="1"/>
        <w:numFmt w:val="decimal"/>
        <w:lvlText w:val="%1.%2.%3.%4.%5"/>
        <w:lvlJc w:val="left"/>
        <w:pPr>
          <w:ind w:left="1134" w:hanging="1134"/>
        </w:pPr>
      </w:lvl>
    </w:lvlOverride>
    <w:lvlOverride w:ilvl="5">
      <w:lvl w:ilvl="5">
        <w:start w:val="1"/>
        <w:numFmt w:val="none"/>
        <w:lvlText w:val=""/>
        <w:lvlJc w:val="left"/>
        <w:pPr>
          <w:ind w:left="1134" w:hanging="1134"/>
        </w:pPr>
        <w:rPr>
          <w:rFonts w:hint="default"/>
        </w:rPr>
      </w:lvl>
    </w:lvlOverride>
    <w:lvlOverride w:ilvl="6">
      <w:lvl w:ilvl="6">
        <w:start w:val="1"/>
        <w:numFmt w:val="none"/>
        <w:lvlText w:val=""/>
        <w:lvlJc w:val="left"/>
        <w:pPr>
          <w:ind w:left="1134" w:hanging="1134"/>
        </w:pPr>
        <w:rPr>
          <w:rFonts w:hint="default"/>
        </w:rPr>
      </w:lvl>
    </w:lvlOverride>
    <w:lvlOverride w:ilvl="7">
      <w:lvl w:ilvl="7">
        <w:start w:val="1"/>
        <w:numFmt w:val="none"/>
        <w:lvlText w:val=""/>
        <w:lvlJc w:val="left"/>
        <w:pPr>
          <w:ind w:left="1134" w:hanging="1134"/>
        </w:pPr>
        <w:rPr>
          <w:rFonts w:hint="default"/>
        </w:rPr>
      </w:lvl>
    </w:lvlOverride>
    <w:lvlOverride w:ilvl="8">
      <w:lvl w:ilvl="8">
        <w:start w:val="1"/>
        <w:numFmt w:val="none"/>
        <w:lvlText w:val=""/>
        <w:lvlJc w:val="left"/>
        <w:pPr>
          <w:ind w:left="1134" w:hanging="1134"/>
        </w:pPr>
        <w:rPr>
          <w:rFonts w:hint="default"/>
        </w:rPr>
      </w:lvl>
    </w:lvlOverride>
  </w:num>
  <w:num w:numId="2" w16cid:durableId="1251546181">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484A"/>
    <w:rsid w:val="00003B3A"/>
    <w:rsid w:val="00004C46"/>
    <w:rsid w:val="0002184C"/>
    <w:rsid w:val="00034D08"/>
    <w:rsid w:val="00035754"/>
    <w:rsid w:val="00042D89"/>
    <w:rsid w:val="00062296"/>
    <w:rsid w:val="000664E0"/>
    <w:rsid w:val="00066761"/>
    <w:rsid w:val="00071A52"/>
    <w:rsid w:val="000739F0"/>
    <w:rsid w:val="00080661"/>
    <w:rsid w:val="00081785"/>
    <w:rsid w:val="000842E2"/>
    <w:rsid w:val="0008459E"/>
    <w:rsid w:val="000B18DA"/>
    <w:rsid w:val="000C4D4A"/>
    <w:rsid w:val="000D030E"/>
    <w:rsid w:val="000D1008"/>
    <w:rsid w:val="000D1EA6"/>
    <w:rsid w:val="000D6E04"/>
    <w:rsid w:val="000E3EF1"/>
    <w:rsid w:val="001145FC"/>
    <w:rsid w:val="00121386"/>
    <w:rsid w:val="001310EB"/>
    <w:rsid w:val="0013391D"/>
    <w:rsid w:val="001436DF"/>
    <w:rsid w:val="00157818"/>
    <w:rsid w:val="00167B84"/>
    <w:rsid w:val="00177171"/>
    <w:rsid w:val="001846BD"/>
    <w:rsid w:val="001947F5"/>
    <w:rsid w:val="00195BE1"/>
    <w:rsid w:val="00195F94"/>
    <w:rsid w:val="001B2257"/>
    <w:rsid w:val="001C4732"/>
    <w:rsid w:val="001C6EE3"/>
    <w:rsid w:val="001C7224"/>
    <w:rsid w:val="001D0537"/>
    <w:rsid w:val="001D58BA"/>
    <w:rsid w:val="001D7EF7"/>
    <w:rsid w:val="001D7FDB"/>
    <w:rsid w:val="001E652A"/>
    <w:rsid w:val="001F2D7D"/>
    <w:rsid w:val="001F7211"/>
    <w:rsid w:val="00202CBC"/>
    <w:rsid w:val="00205349"/>
    <w:rsid w:val="002126A6"/>
    <w:rsid w:val="0022357B"/>
    <w:rsid w:val="00223F1E"/>
    <w:rsid w:val="00231D58"/>
    <w:rsid w:val="002332A9"/>
    <w:rsid w:val="002368E3"/>
    <w:rsid w:val="00241C7E"/>
    <w:rsid w:val="00251F20"/>
    <w:rsid w:val="002546C7"/>
    <w:rsid w:val="00261E05"/>
    <w:rsid w:val="002626B2"/>
    <w:rsid w:val="00262EE7"/>
    <w:rsid w:val="00266BCC"/>
    <w:rsid w:val="00271FF9"/>
    <w:rsid w:val="0027622E"/>
    <w:rsid w:val="00276BCE"/>
    <w:rsid w:val="002804A2"/>
    <w:rsid w:val="00281636"/>
    <w:rsid w:val="00281C63"/>
    <w:rsid w:val="00282B27"/>
    <w:rsid w:val="00285303"/>
    <w:rsid w:val="00287341"/>
    <w:rsid w:val="00287CA2"/>
    <w:rsid w:val="00293994"/>
    <w:rsid w:val="002971BF"/>
    <w:rsid w:val="002A2622"/>
    <w:rsid w:val="002B3A26"/>
    <w:rsid w:val="002B4ED4"/>
    <w:rsid w:val="002C1291"/>
    <w:rsid w:val="002C1C53"/>
    <w:rsid w:val="002C39F7"/>
    <w:rsid w:val="002C421F"/>
    <w:rsid w:val="002D3C39"/>
    <w:rsid w:val="002D7C9E"/>
    <w:rsid w:val="002F3DAC"/>
    <w:rsid w:val="00307B95"/>
    <w:rsid w:val="00313F62"/>
    <w:rsid w:val="003165C9"/>
    <w:rsid w:val="003251DA"/>
    <w:rsid w:val="00327C86"/>
    <w:rsid w:val="00347B9F"/>
    <w:rsid w:val="003565AF"/>
    <w:rsid w:val="00364973"/>
    <w:rsid w:val="00371DE9"/>
    <w:rsid w:val="00377EA4"/>
    <w:rsid w:val="003837AF"/>
    <w:rsid w:val="00385BA0"/>
    <w:rsid w:val="003911DA"/>
    <w:rsid w:val="003D7B22"/>
    <w:rsid w:val="003E3F75"/>
    <w:rsid w:val="003E5162"/>
    <w:rsid w:val="003E773F"/>
    <w:rsid w:val="003F3D60"/>
    <w:rsid w:val="003F7E3A"/>
    <w:rsid w:val="00410706"/>
    <w:rsid w:val="0041706A"/>
    <w:rsid w:val="00426F6A"/>
    <w:rsid w:val="00432F42"/>
    <w:rsid w:val="004419A3"/>
    <w:rsid w:val="00451E4F"/>
    <w:rsid w:val="004537C0"/>
    <w:rsid w:val="0045700D"/>
    <w:rsid w:val="004747DD"/>
    <w:rsid w:val="00483A45"/>
    <w:rsid w:val="00490CBC"/>
    <w:rsid w:val="00496DBD"/>
    <w:rsid w:val="004A0A8B"/>
    <w:rsid w:val="004A2A77"/>
    <w:rsid w:val="004A7181"/>
    <w:rsid w:val="004A786C"/>
    <w:rsid w:val="004B1D10"/>
    <w:rsid w:val="004B1FD1"/>
    <w:rsid w:val="004B2703"/>
    <w:rsid w:val="004C0E88"/>
    <w:rsid w:val="004C2AEC"/>
    <w:rsid w:val="004C6728"/>
    <w:rsid w:val="004C7F9F"/>
    <w:rsid w:val="004D178D"/>
    <w:rsid w:val="004D5FC9"/>
    <w:rsid w:val="004E3DE8"/>
    <w:rsid w:val="004E75D5"/>
    <w:rsid w:val="004F00D3"/>
    <w:rsid w:val="004F15D9"/>
    <w:rsid w:val="004F6811"/>
    <w:rsid w:val="00500C86"/>
    <w:rsid w:val="00504AE6"/>
    <w:rsid w:val="00504FF2"/>
    <w:rsid w:val="00515F4B"/>
    <w:rsid w:val="005164CF"/>
    <w:rsid w:val="0053037C"/>
    <w:rsid w:val="00552851"/>
    <w:rsid w:val="00561395"/>
    <w:rsid w:val="00562C90"/>
    <w:rsid w:val="00564783"/>
    <w:rsid w:val="00566E5B"/>
    <w:rsid w:val="00571DE1"/>
    <w:rsid w:val="00574230"/>
    <w:rsid w:val="00580422"/>
    <w:rsid w:val="00582E93"/>
    <w:rsid w:val="00583A56"/>
    <w:rsid w:val="005843F2"/>
    <w:rsid w:val="0058705E"/>
    <w:rsid w:val="005A0C2C"/>
    <w:rsid w:val="005A2C1A"/>
    <w:rsid w:val="005B1548"/>
    <w:rsid w:val="005C0C74"/>
    <w:rsid w:val="005E0748"/>
    <w:rsid w:val="005E1269"/>
    <w:rsid w:val="005E7C0D"/>
    <w:rsid w:val="005F2EC8"/>
    <w:rsid w:val="005F5237"/>
    <w:rsid w:val="006016FC"/>
    <w:rsid w:val="00605B68"/>
    <w:rsid w:val="006071B6"/>
    <w:rsid w:val="006119CB"/>
    <w:rsid w:val="00612B21"/>
    <w:rsid w:val="006169F4"/>
    <w:rsid w:val="00620A28"/>
    <w:rsid w:val="00620B77"/>
    <w:rsid w:val="00622AFB"/>
    <w:rsid w:val="00626016"/>
    <w:rsid w:val="00627439"/>
    <w:rsid w:val="006315D0"/>
    <w:rsid w:val="00632B5C"/>
    <w:rsid w:val="0063680B"/>
    <w:rsid w:val="006500FB"/>
    <w:rsid w:val="00660D7F"/>
    <w:rsid w:val="00663C77"/>
    <w:rsid w:val="006804C7"/>
    <w:rsid w:val="00690887"/>
    <w:rsid w:val="00692D87"/>
    <w:rsid w:val="006A13C6"/>
    <w:rsid w:val="006A5FDA"/>
    <w:rsid w:val="006A70E1"/>
    <w:rsid w:val="006C58F1"/>
    <w:rsid w:val="006D12D7"/>
    <w:rsid w:val="006D1D30"/>
    <w:rsid w:val="006D48A0"/>
    <w:rsid w:val="006E0AB7"/>
    <w:rsid w:val="006E1B8F"/>
    <w:rsid w:val="006E1E90"/>
    <w:rsid w:val="006F1CC0"/>
    <w:rsid w:val="006F3498"/>
    <w:rsid w:val="0070272A"/>
    <w:rsid w:val="00707387"/>
    <w:rsid w:val="00722308"/>
    <w:rsid w:val="007248BB"/>
    <w:rsid w:val="007336B7"/>
    <w:rsid w:val="00734BD2"/>
    <w:rsid w:val="0074089A"/>
    <w:rsid w:val="007412E4"/>
    <w:rsid w:val="00741689"/>
    <w:rsid w:val="00743CDD"/>
    <w:rsid w:val="00751C65"/>
    <w:rsid w:val="00753CB6"/>
    <w:rsid w:val="007618D5"/>
    <w:rsid w:val="00762336"/>
    <w:rsid w:val="00767D73"/>
    <w:rsid w:val="00773FD7"/>
    <w:rsid w:val="007766C0"/>
    <w:rsid w:val="00787AC8"/>
    <w:rsid w:val="007922E8"/>
    <w:rsid w:val="00796756"/>
    <w:rsid w:val="00797596"/>
    <w:rsid w:val="007B028C"/>
    <w:rsid w:val="007C23F3"/>
    <w:rsid w:val="007C6193"/>
    <w:rsid w:val="007D07BB"/>
    <w:rsid w:val="007D2F26"/>
    <w:rsid w:val="007E30E7"/>
    <w:rsid w:val="008126D8"/>
    <w:rsid w:val="0082003D"/>
    <w:rsid w:val="0082546F"/>
    <w:rsid w:val="00825C50"/>
    <w:rsid w:val="00826722"/>
    <w:rsid w:val="0083235D"/>
    <w:rsid w:val="008325A2"/>
    <w:rsid w:val="00834614"/>
    <w:rsid w:val="008428E3"/>
    <w:rsid w:val="008429A9"/>
    <w:rsid w:val="0084469B"/>
    <w:rsid w:val="00844B4C"/>
    <w:rsid w:val="00846CF7"/>
    <w:rsid w:val="00850D2E"/>
    <w:rsid w:val="00855102"/>
    <w:rsid w:val="00866A07"/>
    <w:rsid w:val="0087483E"/>
    <w:rsid w:val="008801BA"/>
    <w:rsid w:val="00881075"/>
    <w:rsid w:val="00885B46"/>
    <w:rsid w:val="008976B9"/>
    <w:rsid w:val="008A2989"/>
    <w:rsid w:val="008A29E0"/>
    <w:rsid w:val="008A320B"/>
    <w:rsid w:val="008A4B20"/>
    <w:rsid w:val="008B1CA6"/>
    <w:rsid w:val="008B2F17"/>
    <w:rsid w:val="008C58E2"/>
    <w:rsid w:val="008C5EFD"/>
    <w:rsid w:val="008C6C76"/>
    <w:rsid w:val="008C7E33"/>
    <w:rsid w:val="008D1155"/>
    <w:rsid w:val="008D3118"/>
    <w:rsid w:val="008E28F9"/>
    <w:rsid w:val="008E60FD"/>
    <w:rsid w:val="008E71D1"/>
    <w:rsid w:val="00902683"/>
    <w:rsid w:val="00905A33"/>
    <w:rsid w:val="00924569"/>
    <w:rsid w:val="00937711"/>
    <w:rsid w:val="00941781"/>
    <w:rsid w:val="009437B2"/>
    <w:rsid w:val="00951C07"/>
    <w:rsid w:val="00952A8B"/>
    <w:rsid w:val="00957FA8"/>
    <w:rsid w:val="009705A3"/>
    <w:rsid w:val="009730C1"/>
    <w:rsid w:val="0097792C"/>
    <w:rsid w:val="00977A03"/>
    <w:rsid w:val="00983D12"/>
    <w:rsid w:val="00986F85"/>
    <w:rsid w:val="00992957"/>
    <w:rsid w:val="00992A01"/>
    <w:rsid w:val="009932C5"/>
    <w:rsid w:val="00994985"/>
    <w:rsid w:val="00995E87"/>
    <w:rsid w:val="00997EAA"/>
    <w:rsid w:val="009A1ECF"/>
    <w:rsid w:val="009A49C7"/>
    <w:rsid w:val="009B224C"/>
    <w:rsid w:val="009C4039"/>
    <w:rsid w:val="009C4D51"/>
    <w:rsid w:val="009C5630"/>
    <w:rsid w:val="009D1BE8"/>
    <w:rsid w:val="009D34D8"/>
    <w:rsid w:val="009D4637"/>
    <w:rsid w:val="009E1E66"/>
    <w:rsid w:val="009E22C7"/>
    <w:rsid w:val="009E443D"/>
    <w:rsid w:val="009E5821"/>
    <w:rsid w:val="009E6A23"/>
    <w:rsid w:val="009F15D2"/>
    <w:rsid w:val="00A06582"/>
    <w:rsid w:val="00A25BA6"/>
    <w:rsid w:val="00A3089E"/>
    <w:rsid w:val="00A32CC4"/>
    <w:rsid w:val="00A3400D"/>
    <w:rsid w:val="00A35B58"/>
    <w:rsid w:val="00A6289E"/>
    <w:rsid w:val="00A67926"/>
    <w:rsid w:val="00A8139B"/>
    <w:rsid w:val="00A82C7F"/>
    <w:rsid w:val="00A94E11"/>
    <w:rsid w:val="00A955C8"/>
    <w:rsid w:val="00AA05F1"/>
    <w:rsid w:val="00AB7217"/>
    <w:rsid w:val="00AC498B"/>
    <w:rsid w:val="00AD4BE2"/>
    <w:rsid w:val="00AD63A5"/>
    <w:rsid w:val="00AD6F9C"/>
    <w:rsid w:val="00AE3043"/>
    <w:rsid w:val="00AE7673"/>
    <w:rsid w:val="00AF00FA"/>
    <w:rsid w:val="00AF1A04"/>
    <w:rsid w:val="00AF225A"/>
    <w:rsid w:val="00AF5C3D"/>
    <w:rsid w:val="00AF66A0"/>
    <w:rsid w:val="00B0740F"/>
    <w:rsid w:val="00B07E19"/>
    <w:rsid w:val="00B10230"/>
    <w:rsid w:val="00B1131C"/>
    <w:rsid w:val="00B43B9D"/>
    <w:rsid w:val="00B47623"/>
    <w:rsid w:val="00B60B6E"/>
    <w:rsid w:val="00B65865"/>
    <w:rsid w:val="00B72B43"/>
    <w:rsid w:val="00B93E4C"/>
    <w:rsid w:val="00B948B4"/>
    <w:rsid w:val="00BB19A3"/>
    <w:rsid w:val="00BB5C24"/>
    <w:rsid w:val="00BC7C45"/>
    <w:rsid w:val="00BD0365"/>
    <w:rsid w:val="00BD31BE"/>
    <w:rsid w:val="00BD509C"/>
    <w:rsid w:val="00BE023D"/>
    <w:rsid w:val="00BF170F"/>
    <w:rsid w:val="00BF5297"/>
    <w:rsid w:val="00C0032E"/>
    <w:rsid w:val="00C03B8B"/>
    <w:rsid w:val="00C05376"/>
    <w:rsid w:val="00C067C6"/>
    <w:rsid w:val="00C115BA"/>
    <w:rsid w:val="00C204BD"/>
    <w:rsid w:val="00C339FF"/>
    <w:rsid w:val="00C4291F"/>
    <w:rsid w:val="00C4484A"/>
    <w:rsid w:val="00C46460"/>
    <w:rsid w:val="00C5296E"/>
    <w:rsid w:val="00C66639"/>
    <w:rsid w:val="00C766FC"/>
    <w:rsid w:val="00C776C8"/>
    <w:rsid w:val="00C81E83"/>
    <w:rsid w:val="00C82C5F"/>
    <w:rsid w:val="00CC05C4"/>
    <w:rsid w:val="00CC2187"/>
    <w:rsid w:val="00CD0F9F"/>
    <w:rsid w:val="00CD2E28"/>
    <w:rsid w:val="00CD2E6E"/>
    <w:rsid w:val="00CD4C05"/>
    <w:rsid w:val="00CE1418"/>
    <w:rsid w:val="00CE1D11"/>
    <w:rsid w:val="00CE25CC"/>
    <w:rsid w:val="00CE79F5"/>
    <w:rsid w:val="00CF0120"/>
    <w:rsid w:val="00CF0777"/>
    <w:rsid w:val="00CF4C55"/>
    <w:rsid w:val="00CF52CE"/>
    <w:rsid w:val="00D10CDF"/>
    <w:rsid w:val="00D36223"/>
    <w:rsid w:val="00D4118D"/>
    <w:rsid w:val="00D414AC"/>
    <w:rsid w:val="00D45191"/>
    <w:rsid w:val="00D508E4"/>
    <w:rsid w:val="00D53DA1"/>
    <w:rsid w:val="00D60228"/>
    <w:rsid w:val="00D66904"/>
    <w:rsid w:val="00D73380"/>
    <w:rsid w:val="00D74C22"/>
    <w:rsid w:val="00D8652F"/>
    <w:rsid w:val="00D90B8C"/>
    <w:rsid w:val="00D90E5E"/>
    <w:rsid w:val="00D935F6"/>
    <w:rsid w:val="00D97A0C"/>
    <w:rsid w:val="00DA6C4C"/>
    <w:rsid w:val="00DB6D68"/>
    <w:rsid w:val="00DD1604"/>
    <w:rsid w:val="00DE1313"/>
    <w:rsid w:val="00DE1A7C"/>
    <w:rsid w:val="00DE235B"/>
    <w:rsid w:val="00DF7C5C"/>
    <w:rsid w:val="00E06DA4"/>
    <w:rsid w:val="00E07E2B"/>
    <w:rsid w:val="00E20E4D"/>
    <w:rsid w:val="00E22AAA"/>
    <w:rsid w:val="00E36B75"/>
    <w:rsid w:val="00E41511"/>
    <w:rsid w:val="00E51ECB"/>
    <w:rsid w:val="00E55B11"/>
    <w:rsid w:val="00E62EB2"/>
    <w:rsid w:val="00E6513A"/>
    <w:rsid w:val="00E66C14"/>
    <w:rsid w:val="00E677D3"/>
    <w:rsid w:val="00E76041"/>
    <w:rsid w:val="00EA1F59"/>
    <w:rsid w:val="00EA53B6"/>
    <w:rsid w:val="00EA6565"/>
    <w:rsid w:val="00EB7929"/>
    <w:rsid w:val="00ED30CC"/>
    <w:rsid w:val="00ED4AF7"/>
    <w:rsid w:val="00ED5CA0"/>
    <w:rsid w:val="00ED6641"/>
    <w:rsid w:val="00ED68CD"/>
    <w:rsid w:val="00EF2574"/>
    <w:rsid w:val="00EF44C1"/>
    <w:rsid w:val="00F0097C"/>
    <w:rsid w:val="00F01A4C"/>
    <w:rsid w:val="00F3126B"/>
    <w:rsid w:val="00F31CFC"/>
    <w:rsid w:val="00F379A5"/>
    <w:rsid w:val="00F47D02"/>
    <w:rsid w:val="00F524A3"/>
    <w:rsid w:val="00F52AFD"/>
    <w:rsid w:val="00F5459D"/>
    <w:rsid w:val="00F6025D"/>
    <w:rsid w:val="00F63099"/>
    <w:rsid w:val="00FA2D99"/>
    <w:rsid w:val="00FB2827"/>
    <w:rsid w:val="00FC33C8"/>
    <w:rsid w:val="00FC427F"/>
    <w:rsid w:val="00FC5999"/>
    <w:rsid w:val="00FC621E"/>
    <w:rsid w:val="00FD7254"/>
    <w:rsid w:val="00FE5CDE"/>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next w:val="Normal"/>
    <w:link w:val="Heading1Char"/>
    <w:qFormat/>
    <w:rsid w:val="00034D08"/>
    <w:pPr>
      <w:pageBreakBefore/>
      <w:numPr>
        <w:numId w:val="2"/>
      </w:numPr>
      <w:spacing w:before="240" w:after="120" w:line="240" w:lineRule="auto"/>
      <w:outlineLvl w:val="0"/>
    </w:pPr>
    <w:rPr>
      <w:rFonts w:ascii="Arial" w:eastAsiaTheme="minorHAnsi" w:hAnsi="Arial" w:cs="Arial"/>
      <w:b/>
      <w:sz w:val="36"/>
      <w:szCs w:val="40"/>
      <w:lang w:eastAsia="en-US"/>
    </w:rPr>
  </w:style>
  <w:style w:type="paragraph" w:styleId="Heading2">
    <w:name w:val="heading 2"/>
    <w:basedOn w:val="Normal"/>
    <w:next w:val="Normal"/>
    <w:link w:val="Heading2Char"/>
    <w:qFormat/>
    <w:rsid w:val="00034D08"/>
    <w:pPr>
      <w:keepNext/>
      <w:numPr>
        <w:ilvl w:val="1"/>
        <w:numId w:val="2"/>
      </w:numPr>
      <w:spacing w:before="240" w:after="120" w:line="240" w:lineRule="auto"/>
      <w:outlineLvl w:val="1"/>
    </w:pPr>
    <w:rPr>
      <w:rFonts w:ascii="Arial" w:eastAsiaTheme="minorHAnsi" w:hAnsi="Arial" w:cs="Arial"/>
      <w:b/>
      <w:sz w:val="28"/>
      <w:szCs w:val="40"/>
      <w:lang w:eastAsia="en-US"/>
    </w:rPr>
  </w:style>
  <w:style w:type="paragraph" w:styleId="Heading3">
    <w:name w:val="heading 3"/>
    <w:basedOn w:val="Normal"/>
    <w:next w:val="Normal"/>
    <w:link w:val="Heading3Char"/>
    <w:qFormat/>
    <w:rsid w:val="00034D08"/>
    <w:pPr>
      <w:keepNext/>
      <w:numPr>
        <w:ilvl w:val="2"/>
        <w:numId w:val="2"/>
      </w:numPr>
      <w:spacing w:before="240" w:after="120" w:line="240" w:lineRule="auto"/>
      <w:ind w:left="851" w:hanging="851"/>
      <w:outlineLvl w:val="2"/>
    </w:pPr>
    <w:rPr>
      <w:rFonts w:ascii="Arial" w:eastAsia="Calibri" w:hAnsi="Arial" w:cs="Arial"/>
      <w:b/>
      <w:sz w:val="24"/>
      <w:lang w:eastAsia="en-US"/>
    </w:rPr>
  </w:style>
  <w:style w:type="paragraph" w:styleId="Heading4">
    <w:name w:val="heading 4"/>
    <w:basedOn w:val="Normal"/>
    <w:next w:val="Normal"/>
    <w:link w:val="Heading4Char"/>
    <w:qFormat/>
    <w:rsid w:val="00034D08"/>
    <w:pPr>
      <w:keepNext/>
      <w:numPr>
        <w:ilvl w:val="3"/>
        <w:numId w:val="2"/>
      </w:numPr>
      <w:spacing w:before="240" w:after="120" w:line="240" w:lineRule="auto"/>
      <w:contextualSpacing/>
      <w:outlineLvl w:val="3"/>
    </w:pPr>
    <w:rPr>
      <w:rFonts w:ascii="Arial" w:eastAsia="Calibri" w:hAnsi="Arial" w:cs="Arial"/>
      <w:b/>
      <w:sz w:val="24"/>
      <w:lang w:eastAsia="en-US"/>
    </w:rPr>
  </w:style>
  <w:style w:type="paragraph" w:styleId="Heading5">
    <w:name w:val="heading 5"/>
    <w:basedOn w:val="Normal"/>
    <w:next w:val="Normal"/>
    <w:link w:val="Heading5Char"/>
    <w:qFormat/>
    <w:rsid w:val="00034D08"/>
    <w:pPr>
      <w:keepNext/>
      <w:keepLines/>
      <w:numPr>
        <w:ilvl w:val="4"/>
        <w:numId w:val="2"/>
      </w:numPr>
      <w:suppressAutoHyphens/>
      <w:spacing w:before="120" w:after="120" w:line="240" w:lineRule="atLeast"/>
      <w:contextualSpacing/>
      <w:outlineLvl w:val="4"/>
    </w:pPr>
    <w:rPr>
      <w:rFonts w:ascii="Arial" w:hAnsi="Arial"/>
      <w:b/>
      <w:sz w:val="24"/>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034D08"/>
    <w:rPr>
      <w:rFonts w:asciiTheme="minorHAnsi" w:eastAsiaTheme="minorEastAsia" w:hAnsiTheme="minorHAnsi" w:cstheme="minorBidi"/>
      <w:color w:val="auto"/>
    </w:rPr>
  </w:style>
  <w:style w:type="paragraph" w:styleId="Date">
    <w:name w:val="Date"/>
    <w:basedOn w:val="Normal"/>
    <w:next w:val="Normal"/>
    <w:link w:val="DateChar"/>
    <w:uiPriority w:val="99"/>
    <w:rsid w:val="006500FB"/>
    <w:pPr>
      <w:spacing w:line="240" w:lineRule="auto"/>
    </w:pPr>
    <w:rPr>
      <w:rFonts w:ascii="Arial" w:hAnsi="Arial"/>
      <w:color w:val="2B338E"/>
      <w:sz w:val="32"/>
    </w:rPr>
  </w:style>
  <w:style w:type="character" w:customStyle="1" w:styleId="DateChar">
    <w:name w:val="Date Char"/>
    <w:basedOn w:val="DefaultParagraphFont"/>
    <w:link w:val="Date"/>
    <w:uiPriority w:val="99"/>
    <w:rsid w:val="006500FB"/>
    <w:rPr>
      <w:rFonts w:ascii="Arial" w:hAnsi="Arial"/>
      <w:color w:val="2B338E"/>
      <w:sz w:val="32"/>
    </w:rPr>
  </w:style>
  <w:style w:type="paragraph" w:customStyle="1" w:styleId="83BAA7606C7046068A64AEF6EE435D5D3">
    <w:name w:val="83BAA7606C7046068A64AEF6EE435D5D3"/>
    <w:rsid w:val="004537C0"/>
    <w:pPr>
      <w:spacing w:line="240" w:lineRule="auto"/>
    </w:pPr>
    <w:rPr>
      <w:rFonts w:ascii="Arial" w:hAnsi="Arial"/>
      <w:color w:val="2B338E"/>
      <w:sz w:val="32"/>
    </w:rPr>
  </w:style>
  <w:style w:type="paragraph" w:styleId="Caption">
    <w:name w:val="caption"/>
    <w:next w:val="Normal"/>
    <w:uiPriority w:val="99"/>
    <w:qFormat/>
    <w:rsid w:val="00034D08"/>
    <w:pPr>
      <w:widowControl w:val="0"/>
      <w:snapToGrid w:val="0"/>
      <w:spacing w:before="120" w:after="240" w:line="240" w:lineRule="auto"/>
    </w:pPr>
    <w:rPr>
      <w:rFonts w:asciiTheme="majorHAnsi" w:eastAsiaTheme="majorEastAsia" w:hAnsiTheme="majorHAnsi" w:cstheme="majorBidi"/>
      <w:b/>
      <w:iCs/>
      <w:sz w:val="20"/>
      <w:szCs w:val="18"/>
    </w:rPr>
  </w:style>
  <w:style w:type="character" w:customStyle="1" w:styleId="Heading1Char">
    <w:name w:val="Heading 1 Char"/>
    <w:basedOn w:val="DefaultParagraphFont"/>
    <w:link w:val="Heading1"/>
    <w:rsid w:val="00034D08"/>
    <w:rPr>
      <w:rFonts w:ascii="Arial" w:eastAsiaTheme="minorHAnsi" w:hAnsi="Arial" w:cs="Arial"/>
      <w:b/>
      <w:sz w:val="36"/>
      <w:szCs w:val="40"/>
      <w:lang w:eastAsia="en-US"/>
    </w:rPr>
  </w:style>
  <w:style w:type="paragraph" w:customStyle="1" w:styleId="9676DBB567D144A69523C399D5C2AD59">
    <w:name w:val="9676DBB567D144A69523C399D5C2AD59"/>
    <w:rsid w:val="005E1269"/>
    <w:pPr>
      <w:spacing w:before="11" w:after="0" w:line="480" w:lineRule="atLeast"/>
    </w:pPr>
    <w:rPr>
      <w:rFonts w:ascii="Arial" w:hAnsi="Arial"/>
      <w:b/>
      <w:color w:val="2B338E"/>
      <w:sz w:val="48"/>
      <w:szCs w:val="24"/>
    </w:rPr>
  </w:style>
  <w:style w:type="character" w:customStyle="1" w:styleId="Heading2Char">
    <w:name w:val="Heading 2 Char"/>
    <w:basedOn w:val="DefaultParagraphFont"/>
    <w:link w:val="Heading2"/>
    <w:rsid w:val="00034D08"/>
    <w:rPr>
      <w:rFonts w:ascii="Arial" w:eastAsiaTheme="minorHAnsi" w:hAnsi="Arial" w:cs="Arial"/>
      <w:b/>
      <w:sz w:val="28"/>
      <w:szCs w:val="40"/>
      <w:lang w:eastAsia="en-US"/>
    </w:rPr>
  </w:style>
  <w:style w:type="character" w:customStyle="1" w:styleId="Heading3Char">
    <w:name w:val="Heading 3 Char"/>
    <w:basedOn w:val="DefaultParagraphFont"/>
    <w:link w:val="Heading3"/>
    <w:rsid w:val="00034D08"/>
    <w:rPr>
      <w:rFonts w:ascii="Arial" w:eastAsia="Calibri" w:hAnsi="Arial" w:cs="Arial"/>
      <w:b/>
      <w:sz w:val="24"/>
      <w:lang w:eastAsia="en-US"/>
    </w:rPr>
  </w:style>
  <w:style w:type="character" w:styleId="CommentReference">
    <w:name w:val="annotation reference"/>
    <w:basedOn w:val="DefaultParagraphFont"/>
    <w:uiPriority w:val="99"/>
    <w:semiHidden/>
    <w:rsid w:val="008429A9"/>
    <w:rPr>
      <w:sz w:val="16"/>
      <w:szCs w:val="16"/>
    </w:rPr>
  </w:style>
  <w:style w:type="paragraph" w:styleId="CommentText">
    <w:name w:val="annotation text"/>
    <w:basedOn w:val="Normal"/>
    <w:link w:val="CommentTextChar"/>
    <w:uiPriority w:val="99"/>
    <w:semiHidden/>
    <w:rsid w:val="008429A9"/>
    <w:pPr>
      <w:spacing w:after="240" w:line="240" w:lineRule="auto"/>
    </w:pPr>
    <w:rPr>
      <w:rFonts w:ascii="Arial" w:hAnsi="Arial"/>
    </w:rPr>
  </w:style>
  <w:style w:type="character" w:customStyle="1" w:styleId="CommentTextChar">
    <w:name w:val="Comment Text Char"/>
    <w:basedOn w:val="DefaultParagraphFont"/>
    <w:link w:val="CommentText"/>
    <w:uiPriority w:val="99"/>
    <w:semiHidden/>
    <w:rsid w:val="008429A9"/>
    <w:rPr>
      <w:rFonts w:ascii="Arial" w:hAnsi="Arial"/>
    </w:rPr>
  </w:style>
  <w:style w:type="paragraph" w:customStyle="1" w:styleId="55E8588215F14C93AD93ABF723D0AD73">
    <w:name w:val="55E8588215F14C93AD93ABF723D0AD73"/>
    <w:rsid w:val="00620B77"/>
    <w:pPr>
      <w:spacing w:line="278" w:lineRule="auto"/>
    </w:pPr>
    <w:rPr>
      <w:kern w:val="2"/>
      <w:sz w:val="24"/>
      <w:szCs w:val="24"/>
      <w:lang w:eastAsia="en-GB"/>
      <w14:ligatures w14:val="standardContextual"/>
    </w:rPr>
  </w:style>
  <w:style w:type="paragraph" w:customStyle="1" w:styleId="C5B0C923850544EE8A35A53E7247688B">
    <w:name w:val="C5B0C923850544EE8A35A53E7247688B"/>
    <w:rsid w:val="00620B77"/>
    <w:pPr>
      <w:spacing w:line="278" w:lineRule="auto"/>
    </w:pPr>
    <w:rPr>
      <w:kern w:val="2"/>
      <w:sz w:val="24"/>
      <w:szCs w:val="24"/>
      <w:lang w:eastAsia="en-GB"/>
      <w14:ligatures w14:val="standardContextual"/>
    </w:rPr>
  </w:style>
  <w:style w:type="paragraph" w:styleId="BodyTextIndent">
    <w:name w:val="Body Text Indent"/>
    <w:basedOn w:val="Normal"/>
    <w:link w:val="BodyTextIndentChar"/>
    <w:uiPriority w:val="99"/>
    <w:semiHidden/>
    <w:rsid w:val="00834614"/>
    <w:pPr>
      <w:spacing w:after="120" w:line="240" w:lineRule="auto"/>
      <w:ind w:left="283"/>
      <w:contextualSpacing/>
      <w:jc w:val="both"/>
    </w:pPr>
    <w:rPr>
      <w:rFonts w:ascii="Arial" w:hAnsi="Arial"/>
    </w:rPr>
  </w:style>
  <w:style w:type="character" w:customStyle="1" w:styleId="BodyTextIndentChar">
    <w:name w:val="Body Text Indent Char"/>
    <w:basedOn w:val="DefaultParagraphFont"/>
    <w:link w:val="BodyTextIndent"/>
    <w:uiPriority w:val="99"/>
    <w:semiHidden/>
    <w:rsid w:val="00834614"/>
    <w:rPr>
      <w:rFonts w:ascii="Arial" w:hAnsi="Arial"/>
    </w:rPr>
  </w:style>
  <w:style w:type="character" w:customStyle="1" w:styleId="Heading4Char">
    <w:name w:val="Heading 4 Char"/>
    <w:basedOn w:val="DefaultParagraphFont"/>
    <w:link w:val="Heading4"/>
    <w:rsid w:val="00034D08"/>
    <w:rPr>
      <w:rFonts w:ascii="Arial" w:eastAsia="Calibri" w:hAnsi="Arial" w:cs="Arial"/>
      <w:b/>
      <w:sz w:val="24"/>
      <w:lang w:eastAsia="en-US"/>
    </w:rPr>
  </w:style>
  <w:style w:type="character" w:customStyle="1" w:styleId="Heading5Char">
    <w:name w:val="Heading 5 Char"/>
    <w:basedOn w:val="DefaultParagraphFont"/>
    <w:link w:val="Heading5"/>
    <w:rsid w:val="00034D08"/>
    <w:rPr>
      <w:rFonts w:ascii="Arial" w:hAnsi="Arial"/>
      <w:b/>
      <w:sz w:val="24"/>
      <w:szCs w:val="20"/>
    </w:rPr>
  </w:style>
  <w:style w:type="paragraph" w:styleId="BodyTextIndent2">
    <w:name w:val="Body Text Indent 2"/>
    <w:basedOn w:val="Normal"/>
    <w:link w:val="BodyTextIndent2Char"/>
    <w:uiPriority w:val="99"/>
    <w:semiHidden/>
    <w:rsid w:val="00580422"/>
    <w:pPr>
      <w:spacing w:after="120" w:line="480" w:lineRule="auto"/>
      <w:ind w:left="283"/>
      <w:contextualSpacing/>
      <w:jc w:val="both"/>
    </w:pPr>
    <w:rPr>
      <w:rFonts w:ascii="Arial" w:hAnsi="Arial"/>
    </w:rPr>
  </w:style>
  <w:style w:type="character" w:customStyle="1" w:styleId="BodyTextIndent2Char">
    <w:name w:val="Body Text Indent 2 Char"/>
    <w:basedOn w:val="DefaultParagraphFont"/>
    <w:link w:val="BodyTextIndent2"/>
    <w:uiPriority w:val="99"/>
    <w:semiHidden/>
    <w:rsid w:val="00580422"/>
    <w:rPr>
      <w:rFonts w:ascii="Arial" w:hAnsi="Arial"/>
    </w:rPr>
  </w:style>
  <w:style w:type="numbering" w:customStyle="1" w:styleId="TIIListStyleHeadings">
    <w:name w:val="_TII List Style Headings"/>
    <w:uiPriority w:val="99"/>
    <w:rsid w:val="00034D08"/>
    <w:pPr>
      <w:numPr>
        <w:numId w:val="2"/>
      </w:numPr>
    </w:pPr>
  </w:style>
  <w:style w:type="paragraph" w:customStyle="1" w:styleId="4B8DAED218864AE38B8D5C92D8CD8C97">
    <w:name w:val="4B8DAED218864AE38B8D5C92D8CD8C97"/>
    <w:rsid w:val="00034D08"/>
    <w:pPr>
      <w:spacing w:line="278" w:lineRule="auto"/>
    </w:pPr>
    <w:rPr>
      <w:kern w:val="2"/>
      <w:sz w:val="24"/>
      <w:szCs w:val="24"/>
      <w:lang w:val="en-IE" w:eastAsia="en-IE"/>
      <w14:ligatures w14:val="standardContextual"/>
    </w:rPr>
  </w:style>
  <w:style w:type="paragraph" w:customStyle="1" w:styleId="0F72FB09917E47FFACACAE2DBBDE458F">
    <w:name w:val="0F72FB09917E47FFACACAE2DBBDE458F"/>
    <w:rsid w:val="00034D08"/>
    <w:pPr>
      <w:spacing w:line="278" w:lineRule="auto"/>
    </w:pPr>
    <w:rPr>
      <w:kern w:val="2"/>
      <w:sz w:val="24"/>
      <w:szCs w:val="24"/>
      <w:lang w:val="en-IE" w:eastAsia="en-IE"/>
      <w14:ligatures w14:val="standardContextual"/>
    </w:rPr>
  </w:style>
  <w:style w:type="paragraph" w:styleId="Closing">
    <w:name w:val="Closing"/>
    <w:basedOn w:val="Normal"/>
    <w:link w:val="ClosingChar"/>
    <w:uiPriority w:val="99"/>
    <w:semiHidden/>
    <w:rsid w:val="00034D08"/>
    <w:pPr>
      <w:spacing w:after="120" w:line="240" w:lineRule="auto"/>
      <w:ind w:left="4252"/>
      <w:contextualSpacing/>
      <w:jc w:val="both"/>
    </w:pPr>
    <w:rPr>
      <w:rFonts w:ascii="Arial" w:hAnsi="Arial"/>
    </w:rPr>
  </w:style>
  <w:style w:type="character" w:customStyle="1" w:styleId="ClosingChar">
    <w:name w:val="Closing Char"/>
    <w:basedOn w:val="DefaultParagraphFont"/>
    <w:link w:val="Closing"/>
    <w:uiPriority w:val="99"/>
    <w:semiHidden/>
    <w:rsid w:val="00034D08"/>
    <w:rPr>
      <w:rFonts w:ascii="Arial" w:hAnsi="Arial"/>
    </w:rPr>
  </w:style>
  <w:style w:type="table" w:styleId="ColorfulGrid-Accent5">
    <w:name w:val="Colorful Grid Accent 5"/>
    <w:basedOn w:val="TableNormal"/>
    <w:uiPriority w:val="99"/>
    <w:semiHidden/>
    <w:unhideWhenUsed/>
    <w:rsid w:val="00034D08"/>
    <w:pPr>
      <w:spacing w:after="0" w:line="240" w:lineRule="auto"/>
    </w:pPr>
    <w:rPr>
      <w:rFonts w:ascii="Arial" w:hAnsi="Arial"/>
      <w:color w:val="000000" w:themeColor="text1"/>
      <w:lang w:eastAsia="en-US"/>
    </w:rPr>
    <w:tblPr>
      <w:tblStyleRowBandSize w:val="1"/>
      <w:tblStyleColBandSize w:val="1"/>
      <w:tblBorders>
        <w:insideH w:val="single" w:sz="4" w:space="0" w:color="FFFFFF" w:themeColor="background1"/>
      </w:tblBorders>
    </w:tblPr>
    <w:tcPr>
      <w:shd w:val="clear" w:color="auto" w:fill="F2CEED" w:themeFill="accent5" w:themeFillTint="33"/>
    </w:tcPr>
    <w:tblStylePr w:type="firstRow">
      <w:rPr>
        <w:b/>
        <w:bCs/>
      </w:rPr>
      <w:tblPr/>
      <w:tcPr>
        <w:shd w:val="clear" w:color="auto" w:fill="E59EDC" w:themeFill="accent5" w:themeFillTint="66"/>
      </w:tcPr>
    </w:tblStylePr>
    <w:tblStylePr w:type="lastRow">
      <w:rPr>
        <w:b/>
        <w:bCs/>
        <w:color w:val="000000" w:themeColor="text1"/>
      </w:rPr>
      <w:tblPr/>
      <w:tcPr>
        <w:shd w:val="clear" w:color="auto" w:fill="E59EDC" w:themeFill="accent5" w:themeFillTint="66"/>
      </w:tcPr>
    </w:tblStylePr>
    <w:tblStylePr w:type="firstCol">
      <w:rPr>
        <w:color w:val="FFFFFF" w:themeColor="background1"/>
      </w:rPr>
      <w:tblPr/>
      <w:tcPr>
        <w:shd w:val="clear" w:color="auto" w:fill="77206D" w:themeFill="accent5" w:themeFillShade="BF"/>
      </w:tcPr>
    </w:tblStylePr>
    <w:tblStylePr w:type="lastCol">
      <w:rPr>
        <w:color w:val="FFFFFF" w:themeColor="background1"/>
      </w:rPr>
      <w:tblPr/>
      <w:tcPr>
        <w:shd w:val="clear" w:color="auto" w:fill="77206D" w:themeFill="accent5" w:themeFillShade="BF"/>
      </w:tcPr>
    </w:tblStylePr>
    <w:tblStylePr w:type="band1Vert">
      <w:tblPr/>
      <w:tcPr>
        <w:shd w:val="clear" w:color="auto" w:fill="DE86D4" w:themeFill="accent5" w:themeFillTint="7F"/>
      </w:tcPr>
    </w:tblStylePr>
    <w:tblStylePr w:type="band1Horz">
      <w:tblPr/>
      <w:tcPr>
        <w:shd w:val="clear" w:color="auto" w:fill="DE86D4" w:themeFill="accent5" w:themeFillTint="7F"/>
      </w:tcPr>
    </w:tblStylePr>
  </w:style>
  <w:style w:type="paragraph" w:customStyle="1" w:styleId="60DE84F667DF44B997041A28BF2386A14">
    <w:name w:val="60DE84F667DF44B997041A28BF2386A14"/>
    <w:rsid w:val="00034D08"/>
    <w:pPr>
      <w:spacing w:after="240" w:line="240" w:lineRule="auto"/>
      <w:jc w:val="both"/>
    </w:pPr>
    <w:rPr>
      <w:rFonts w:ascii="Arial" w:hAnsi="Ari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Beta Global PowerPoint Theme">
  <a:themeElements>
    <a:clrScheme name="TII">
      <a:dk1>
        <a:srgbClr val="000000"/>
      </a:dk1>
      <a:lt1>
        <a:srgbClr val="FFFFFF"/>
      </a:lt1>
      <a:dk2>
        <a:srgbClr val="72C7E7"/>
      </a:dk2>
      <a:lt2>
        <a:srgbClr val="FFFFFF"/>
      </a:lt2>
      <a:accent1>
        <a:srgbClr val="72C7E7"/>
      </a:accent1>
      <a:accent2>
        <a:srgbClr val="1A206D"/>
      </a:accent2>
      <a:accent3>
        <a:srgbClr val="005AAA"/>
      </a:accent3>
      <a:accent4>
        <a:srgbClr val="742F8A"/>
      </a:accent4>
      <a:accent5>
        <a:srgbClr val="FFC844"/>
      </a:accent5>
      <a:accent6>
        <a:srgbClr val="00AF86"/>
      </a:accent6>
      <a:hlink>
        <a:srgbClr val="606062"/>
      </a:hlink>
      <a:folHlink>
        <a:srgbClr val="C9C9C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ta Global PowerPoint Theme" id="{48507DCA-B01D-4C51-AB34-C26769BB7696}" vid="{4F8A1479-1342-4FD4-AB1D-D4B06900CC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Select Date</PublishDate>
  <Abstract/>
  <CompanyAddress/>
  <CompanyPhone/>
  <CompanyFax/>
  <CompanyEmail/>
</CoverPageProperties>
</file>

<file path=customXml/item2.xml><?xml version="1.0" encoding="utf-8"?>
<TemplafyTemplateConfiguration><![CDATA[{"elementsMetadata":[],"transformationConfigurations":[{"colorTheme":"{{DataSources.ColorThemes[\"Arup\"].ColorTheme}}","disableUpdates":false,"type":"colorTheme"},{"language":"{{UserProfile.DocumentLanguage.Language}}","disableUpdates":false,"type":"proofingLanguage"}],"isBaseTemplate":false,"enableDocumentContentUpdater":true,"version":"2.0"}]]></TemplafyTemplateConfiguration>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23c6387-507f-4c77-93ee-e712f6fda4da">
      <Terms xmlns="http://schemas.microsoft.com/office/infopath/2007/PartnerControls"/>
    </lcf76f155ced4ddcb4097134ff3c332f>
    <TaxCatchAll xmlns="302c6a27-4f98-446e-8148-b99860a71c4f"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C968589791B7E743A417BE1748578F41" ma:contentTypeVersion="12" ma:contentTypeDescription="Create a new document." ma:contentTypeScope="" ma:versionID="fa49890100ea3506b9cfd19ca6a2a7d4">
  <xsd:schema xmlns:xsd="http://www.w3.org/2001/XMLSchema" xmlns:xs="http://www.w3.org/2001/XMLSchema" xmlns:p="http://schemas.microsoft.com/office/2006/metadata/properties" xmlns:ns2="d23c6387-507f-4c77-93ee-e712f6fda4da" xmlns:ns3="302c6a27-4f98-446e-8148-b99860a71c4f" targetNamespace="http://schemas.microsoft.com/office/2006/metadata/properties" ma:root="true" ma:fieldsID="e7982010ef46db0cbb3be95d234d2951" ns2:_="" ns3:_="">
    <xsd:import namespace="d23c6387-507f-4c77-93ee-e712f6fda4da"/>
    <xsd:import namespace="302c6a27-4f98-446e-8148-b99860a71c4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3c6387-507f-4c77-93ee-e712f6fda4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ddafd165-6beb-44bd-9039-5187b9f5b6eb"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02c6a27-4f98-446e-8148-b99860a71c4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857bee-3cf1-4e83-938b-84916656acb3}" ma:internalName="TaxCatchAll" ma:showField="CatchAllData" ma:web="302c6a27-4f98-446e-8148-b99860a71c4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aseNode xmlns="simpleXML">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w:rsidR="00000000" w:rsidRDefault="004A1A05"&gt;&lt;w:r w:rsidRPr="00716351"&gt;&lt;w:rPr&gt;&lt;w:highlight w:val="green"/&gt;&lt;/w:rPr&gt;&lt;w:t&gt;Enter Client’s name&lt;/w:t&gt;&lt;/w:r&gt;&lt;w:r w:rsidR="0003329A"&gt;&lt;w:t xml:space="preserve"&gt; &lt;/w:t&gt;&lt;/w:r&gt;&lt;/w:p&gt;&lt;w:sectPr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w:val="1"/&gt;&lt;w:qFormat/&gt;&lt;w:pPr&gt;&lt;w:spacing w:after="160"/&gt;&lt;/w:pPr&gt;&lt;w:rPr&gt;&lt;w:rFonts w:ascii="Times New Roman" w:eastAsiaTheme="minorHAnsi" w:hAnsi="Times New Roman"/&gt;&lt;w:lang w:eastAsia="en-US"/&gt;&lt;/w:rPr&gt;&lt;/w:style&gt;&lt;w:style w:type="character" w:default="1" w:styleId="DefaultParagraphFont"&gt;&lt;w:name w:val="Default Paragraph Font"/&gt;&lt;w:uiPriority w:val="1"/&gt;&lt;w:unhideWhenUsed/&gt;&lt;/w:style&gt;&lt;w:style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Document ref&lt;/w:t&gt;&lt;/w:r&gt;&lt;/w:p&gt;&lt;w:sectPr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Job number&lt;/w:t&gt;&lt;/w:r&gt;&lt;/w:p&gt;&lt;w:sectPr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BaseNode>
</file>

<file path=customXml/item7.xml><?xml version="1.0" encoding="utf-8"?>
<b:Sources xmlns:b="http://schemas.openxmlformats.org/officeDocument/2006/bibliography" xmlns="http://schemas.openxmlformats.org/officeDocument/2006/bibliography" SelectedStyle="\IEEE2006OfficeOnline.xsl" StyleName="IEEE" Version="2006">
  <b:Source>
    <b:Tag>BSI183</b:Tag>
    <b:SourceType>JournalArticle</b:SourceType>
    <b:Guid>{3F5DE69D-AB9D-412F-ADFB-9E269F2358F2}</b:Guid>
    <b:Title>BS EN ISO 19650</b:Title>
    <b:Year>2018</b:Year>
    <b:Author>
      <b:Author>
        <b:Corporate>BSI</b:Corporate>
      </b:Author>
    </b:Author>
    <b:JournalName>BS EN ISO 19650</b:JournalName>
    <b:RefOrder>2</b:RefOrder>
  </b:Source>
  <b:Source>
    <b:Tag>Autodesk</b:Tag>
    <b:SourceType>InternetSite</b:SourceType>
    <b:Guid>{9859F90F-FE96-46F0-BC7B-E565ED473466}</b:Guid>
    <b:Author>
      <b:Author>
        <b:Corporate>Autodesk</b:Corporate>
      </b:Author>
    </b:Author>
    <b:Title>CLOUD SECURITY</b:Title>
    <b:InternetSiteTitle>BIM 360 Cloud Security Standards</b:InternetSiteTitle>
    <b:Year>2023</b:Year>
    <b:Month>07</b:Month>
    <b:Day>18</b:Day>
    <b:URL>https://www.autodesk.co.uk/bim-360/construction-management-software/security/</b:URL>
    <b:RefOrder>3</b:RefOrder>
  </b:Source>
  <b:Source>
    <b:Tag>Nim25</b:Tag>
    <b:SourceType>InternetSite</b:SourceType>
    <b:Guid>{28EDEF74-3294-4E1A-BC0D-B1059541D5D2}</b:Guid>
    <b:Author>
      <b:Author>
        <b:NameList>
          <b:Person>
            <b:Last>Nima</b:Last>
          </b:Person>
        </b:NameList>
      </b:Author>
    </b:Author>
    <b:Title>Information Management Initiative (IMI)</b:Title>
    <b:Year>2025</b:Year>
    <b:URL>https://wearenima.im/imi/about-imi/</b:URL>
    <b:RefOrder>1</b:RefOrder>
  </b:Source>
</b:Sources>
</file>

<file path=customXml/item8.xml><?xml version="1.0" encoding="utf-8"?>
<TemplafyFormConfiguration><![CDATA[{"formFields":[{"type":"instructions","label":"**Select profile (or create) appropriate to author, company & office address**","name":"CreateDocument","helpTexts":null,"locked":false,"spacing":null},{"required":false,"placeholder":"","lines":2,"shareValue":true,"type":"textBox","name":"ClientName","label":"Client Name"},{"required":false,"placeholder":"","lines":2,"shareValue":true,"type":"textBox","name":"ProjectTitle","label":"Project Title"},{"required":false,"placeholder":"","lines":2,"shareValue":true,"type":"textBox","name":"ReportTitle","label":"Report Title"},{"required":false,"placeholder":"","lines":1,"shareValue":true,"type":"textBox","name":"DocumentReference","label":"Document Reference"},{"required":false,"placeholder":"","lines":1,"shareValue":true,"type":"textBox","name":"Revision","label":"Revision"},{"required":true,"shareValue":true,"type":"datePicker","name":"Date","label":"Date"},{"required":false,"placeholder":"","lines":1,"shareValue":true,"type":"textBox","name":"JobNumber","label":"Job Number"},{"required":false,"placeholder":"","lines":1,"shareValue":false,"type":"textBox","name":"FileRef","label":"File Reference"}],"formDataEntries":[]}]]></TemplafyFormConfigura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E42E866-1FC6-4815-BEEB-465B1BC4592B}">
  <ds:schemaRefs/>
</ds:datastoreItem>
</file>

<file path=customXml/itemProps3.xml><?xml version="1.0" encoding="utf-8"?>
<ds:datastoreItem xmlns:ds="http://schemas.openxmlformats.org/officeDocument/2006/customXml" ds:itemID="{83ECFCD0-EED2-44BB-A5AC-28A0CB27AAE9}">
  <ds:schemaRefs>
    <ds:schemaRef ds:uri="http://schemas.microsoft.com/office/2006/metadata/properties"/>
    <ds:schemaRef ds:uri="http://schemas.microsoft.com/office/infopath/2007/PartnerControls"/>
    <ds:schemaRef ds:uri="d23c6387-507f-4c77-93ee-e712f6fda4da"/>
    <ds:schemaRef ds:uri="302c6a27-4f98-446e-8148-b99860a71c4f"/>
  </ds:schemaRefs>
</ds:datastoreItem>
</file>

<file path=customXml/itemProps4.xml><?xml version="1.0" encoding="utf-8"?>
<ds:datastoreItem xmlns:ds="http://schemas.openxmlformats.org/officeDocument/2006/customXml" ds:itemID="{99299B32-E982-4EB2-8483-1B31C16996A9}">
  <ds:schemaRefs>
    <ds:schemaRef ds:uri="http://schemas.microsoft.com/sharepoint/v3/contenttype/forms"/>
  </ds:schemaRefs>
</ds:datastoreItem>
</file>

<file path=customXml/itemProps5.xml><?xml version="1.0" encoding="utf-8"?>
<ds:datastoreItem xmlns:ds="http://schemas.openxmlformats.org/officeDocument/2006/customXml" ds:itemID="{7C26161D-F9B2-471D-A504-072C21832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3c6387-507f-4c77-93ee-e712f6fda4da"/>
    <ds:schemaRef ds:uri="302c6a27-4f98-446e-8148-b99860a71c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2422EF2-FA59-419D-A639-FF25BEC7FC91}">
  <ds:schemaRefs>
    <ds:schemaRef ds:uri="simpleXML"/>
    <ds:schemaRef ds:uri=""/>
  </ds:schemaRefs>
</ds:datastoreItem>
</file>

<file path=customXml/itemProps7.xml><?xml version="1.0" encoding="utf-8"?>
<ds:datastoreItem xmlns:ds="http://schemas.openxmlformats.org/officeDocument/2006/customXml" ds:itemID="{971B29CD-D653-49E9-B8CB-118AEB0C75D3}">
  <ds:schemaRefs>
    <ds:schemaRef ds:uri="http://schemas.openxmlformats.org/officeDocument/2006/bibliography"/>
  </ds:schemaRefs>
</ds:datastoreItem>
</file>

<file path=customXml/itemProps8.xml><?xml version="1.0" encoding="utf-8"?>
<ds:datastoreItem xmlns:ds="http://schemas.openxmlformats.org/officeDocument/2006/customXml" ds:itemID="{21149F7E-8B8C-4CBF-86D8-3F57B6EA9944}">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TII Publications Template_NEW.dotm</Template>
  <TotalTime>2</TotalTime>
  <Pages>24</Pages>
  <Words>3920</Words>
  <Characters>23208</Characters>
  <Application>Microsoft Office Word</Application>
  <DocSecurity>0</DocSecurity>
  <Lines>967</Lines>
  <Paragraphs>775</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26353</CharactersWithSpaces>
  <SharedDoc>false</SharedDoc>
  <HyperlinkBase/>
  <HLinks>
    <vt:vector size="252" baseType="variant">
      <vt:variant>
        <vt:i4>589919</vt:i4>
      </vt:variant>
      <vt:variant>
        <vt:i4>174</vt:i4>
      </vt:variant>
      <vt:variant>
        <vt:i4>0</vt:i4>
      </vt:variant>
      <vt:variant>
        <vt:i4>5</vt:i4>
      </vt:variant>
      <vt:variant>
        <vt:lpwstr>https://www.builddigitalproject.ie/concepts-and-principles-guide</vt:lpwstr>
      </vt:variant>
      <vt:variant>
        <vt:lpwstr/>
      </vt:variant>
      <vt:variant>
        <vt:i4>3145836</vt:i4>
      </vt:variant>
      <vt:variant>
        <vt:i4>171</vt:i4>
      </vt:variant>
      <vt:variant>
        <vt:i4>0</vt:i4>
      </vt:variant>
      <vt:variant>
        <vt:i4>5</vt:i4>
      </vt:variant>
      <vt:variant>
        <vt:lpwstr>https://www.builddigitalproject.ie/implementation-guide</vt:lpwstr>
      </vt:variant>
      <vt:variant>
        <vt:lpwstr/>
      </vt:variant>
      <vt:variant>
        <vt:i4>3932198</vt:i4>
      </vt:variant>
      <vt:variant>
        <vt:i4>168</vt:i4>
      </vt:variant>
      <vt:variant>
        <vt:i4>0</vt:i4>
      </vt:variant>
      <vt:variant>
        <vt:i4>5</vt:i4>
      </vt:variant>
      <vt:variant>
        <vt:lpwstr>https://www.gov.ie/en/campaigns/09022006-project-ireland-2040/</vt:lpwstr>
      </vt:variant>
      <vt:variant>
        <vt:lpwstr/>
      </vt:variant>
      <vt:variant>
        <vt:i4>3407968</vt:i4>
      </vt:variant>
      <vt:variant>
        <vt:i4>165</vt:i4>
      </vt:variant>
      <vt:variant>
        <vt:i4>0</vt:i4>
      </vt:variant>
      <vt:variant>
        <vt:i4>5</vt:i4>
      </vt:variant>
      <vt:variant>
        <vt:lpwstr>https://www.gov.ie/en/organisation/department-of-public-expenditure-and-reform/</vt:lpwstr>
      </vt:variant>
      <vt:variant>
        <vt:lpwstr/>
      </vt:variant>
      <vt:variant>
        <vt:i4>3407926</vt:i4>
      </vt:variant>
      <vt:variant>
        <vt:i4>162</vt:i4>
      </vt:variant>
      <vt:variant>
        <vt:i4>0</vt:i4>
      </vt:variant>
      <vt:variant>
        <vt:i4>5</vt:i4>
      </vt:variant>
      <vt:variant>
        <vt:lpwstr>https://www.gov.ie/en/publication/827c7-construction-sector-group-building-innovation/</vt:lpwstr>
      </vt:variant>
      <vt:variant>
        <vt:lpwstr/>
      </vt:variant>
      <vt:variant>
        <vt:i4>3932198</vt:i4>
      </vt:variant>
      <vt:variant>
        <vt:i4>159</vt:i4>
      </vt:variant>
      <vt:variant>
        <vt:i4>0</vt:i4>
      </vt:variant>
      <vt:variant>
        <vt:i4>5</vt:i4>
      </vt:variant>
      <vt:variant>
        <vt:lpwstr>https://www.gov.ie/en/campaigns/09022006-project-ireland-2040/</vt:lpwstr>
      </vt:variant>
      <vt:variant>
        <vt:lpwstr/>
      </vt:variant>
      <vt:variant>
        <vt:i4>7995433</vt:i4>
      </vt:variant>
      <vt:variant>
        <vt:i4>156</vt:i4>
      </vt:variant>
      <vt:variant>
        <vt:i4>0</vt:i4>
      </vt:variant>
      <vt:variant>
        <vt:i4>5</vt:i4>
      </vt:variant>
      <vt:variant>
        <vt:lpwstr>https://www.builddigitalproject.ie/</vt:lpwstr>
      </vt:variant>
      <vt:variant>
        <vt:lpwstr/>
      </vt:variant>
      <vt:variant>
        <vt:i4>8257655</vt:i4>
      </vt:variant>
      <vt:variant>
        <vt:i4>153</vt:i4>
      </vt:variant>
      <vt:variant>
        <vt:i4>0</vt:i4>
      </vt:variant>
      <vt:variant>
        <vt:i4>5</vt:i4>
      </vt:variant>
      <vt:variant>
        <vt:lpwstr>https://constructionprocurement.gov.ie/bim/</vt:lpwstr>
      </vt:variant>
      <vt:variant>
        <vt:lpwstr/>
      </vt:variant>
      <vt:variant>
        <vt:i4>1507392</vt:i4>
      </vt:variant>
      <vt:variant>
        <vt:i4>150</vt:i4>
      </vt:variant>
      <vt:variant>
        <vt:i4>0</vt:i4>
      </vt:variant>
      <vt:variant>
        <vt:i4>5</vt:i4>
      </vt:variant>
      <vt:variant>
        <vt:lpwstr>https://www.nationaltransport.ie/</vt:lpwstr>
      </vt:variant>
      <vt:variant>
        <vt:lpwstr/>
      </vt:variant>
      <vt:variant>
        <vt:i4>2818158</vt:i4>
      </vt:variant>
      <vt:variant>
        <vt:i4>147</vt:i4>
      </vt:variant>
      <vt:variant>
        <vt:i4>0</vt:i4>
      </vt:variant>
      <vt:variant>
        <vt:i4>5</vt:i4>
      </vt:variant>
      <vt:variant>
        <vt:lpwstr>https://www.gov.ie/en/publication/215d9-data-strategy-2024/</vt:lpwstr>
      </vt:variant>
      <vt:variant>
        <vt:lpwstr/>
      </vt:variant>
      <vt:variant>
        <vt:i4>7340150</vt:i4>
      </vt:variant>
      <vt:variant>
        <vt:i4>144</vt:i4>
      </vt:variant>
      <vt:variant>
        <vt:i4>0</vt:i4>
      </vt:variant>
      <vt:variant>
        <vt:i4>5</vt:i4>
      </vt:variant>
      <vt:variant>
        <vt:lpwstr>https://www.tiipublications.ie/library/PE-PMG-02041-01.pdf</vt:lpwstr>
      </vt:variant>
      <vt:variant>
        <vt:lpwstr/>
      </vt:variant>
      <vt:variant>
        <vt:i4>3407880</vt:i4>
      </vt:variant>
      <vt:variant>
        <vt:i4>141</vt:i4>
      </vt:variant>
      <vt:variant>
        <vt:i4>0</vt:i4>
      </vt:variant>
      <vt:variant>
        <vt:i4>5</vt:i4>
      </vt:variant>
      <vt:variant>
        <vt:lpwstr>https://www.bsigroup.com/globalassets/localfiles/en-in/resources/little_book_of_bim_global_2023_final_web.pdf</vt:lpwstr>
      </vt:variant>
      <vt:variant>
        <vt:lpwstr/>
      </vt:variant>
      <vt:variant>
        <vt:i4>3801191</vt:i4>
      </vt:variant>
      <vt:variant>
        <vt:i4>138</vt:i4>
      </vt:variant>
      <vt:variant>
        <vt:i4>0</vt:i4>
      </vt:variant>
      <vt:variant>
        <vt:i4>5</vt:i4>
      </vt:variant>
      <vt:variant>
        <vt:lpwstr>https://enterprise.gov.ie/en/publications/publication-files/irelands-industry-4-strategy-2020-2025.pdf</vt:lpwstr>
      </vt:variant>
      <vt:variant>
        <vt:lpwstr/>
      </vt:variant>
      <vt:variant>
        <vt:i4>1114114</vt:i4>
      </vt:variant>
      <vt:variant>
        <vt:i4>135</vt:i4>
      </vt:variant>
      <vt:variant>
        <vt:i4>0</vt:i4>
      </vt:variant>
      <vt:variant>
        <vt:i4>5</vt:i4>
      </vt:variant>
      <vt:variant>
        <vt:lpwstr>https://www.gov.ie/en/publication/774e2-national-development-plan-2021-2030/</vt:lpwstr>
      </vt:variant>
      <vt:variant>
        <vt:lpwstr/>
      </vt:variant>
      <vt:variant>
        <vt:i4>7667750</vt:i4>
      </vt:variant>
      <vt:variant>
        <vt:i4>132</vt:i4>
      </vt:variant>
      <vt:variant>
        <vt:i4>0</vt:i4>
      </vt:variant>
      <vt:variant>
        <vt:i4>5</vt:i4>
      </vt:variant>
      <vt:variant>
        <vt:lpwstr>https://www.gov.ie/en/publication/774346-project-ireland-2040-national-planning-framework/</vt:lpwstr>
      </vt:variant>
      <vt:variant>
        <vt:lpwstr/>
      </vt:variant>
      <vt:variant>
        <vt:i4>589919</vt:i4>
      </vt:variant>
      <vt:variant>
        <vt:i4>129</vt:i4>
      </vt:variant>
      <vt:variant>
        <vt:i4>0</vt:i4>
      </vt:variant>
      <vt:variant>
        <vt:i4>5</vt:i4>
      </vt:variant>
      <vt:variant>
        <vt:lpwstr>https://www.builddigitalproject.ie/concepts-and-principles-guide</vt:lpwstr>
      </vt:variant>
      <vt:variant>
        <vt:lpwstr/>
      </vt:variant>
      <vt:variant>
        <vt:i4>3145836</vt:i4>
      </vt:variant>
      <vt:variant>
        <vt:i4>126</vt:i4>
      </vt:variant>
      <vt:variant>
        <vt:i4>0</vt:i4>
      </vt:variant>
      <vt:variant>
        <vt:i4>5</vt:i4>
      </vt:variant>
      <vt:variant>
        <vt:lpwstr>https://www.builddigitalproject.ie/implementation-guide</vt:lpwstr>
      </vt:variant>
      <vt:variant>
        <vt:lpwstr/>
      </vt:variant>
      <vt:variant>
        <vt:i4>7733350</vt:i4>
      </vt:variant>
      <vt:variant>
        <vt:i4>123</vt:i4>
      </vt:variant>
      <vt:variant>
        <vt:i4>0</vt:i4>
      </vt:variant>
      <vt:variant>
        <vt:i4>5</vt:i4>
      </vt:variant>
      <vt:variant>
        <vt:lpwstr>https://www.builddigitalproject.ie/processworkflows-cwmf-to-iso-19650-2</vt:lpwstr>
      </vt:variant>
      <vt:variant>
        <vt:lpwstr/>
      </vt:variant>
      <vt:variant>
        <vt:i4>3407968</vt:i4>
      </vt:variant>
      <vt:variant>
        <vt:i4>120</vt:i4>
      </vt:variant>
      <vt:variant>
        <vt:i4>0</vt:i4>
      </vt:variant>
      <vt:variant>
        <vt:i4>5</vt:i4>
      </vt:variant>
      <vt:variant>
        <vt:lpwstr>https://www.gov.ie/en/organisation/department-of-public-expenditure-and-reform/</vt:lpwstr>
      </vt:variant>
      <vt:variant>
        <vt:lpwstr/>
      </vt:variant>
      <vt:variant>
        <vt:i4>3407926</vt:i4>
      </vt:variant>
      <vt:variant>
        <vt:i4>117</vt:i4>
      </vt:variant>
      <vt:variant>
        <vt:i4>0</vt:i4>
      </vt:variant>
      <vt:variant>
        <vt:i4>5</vt:i4>
      </vt:variant>
      <vt:variant>
        <vt:lpwstr>https://www.gov.ie/en/publication/827c7-construction-sector-group-building-innovation/</vt:lpwstr>
      </vt:variant>
      <vt:variant>
        <vt:lpwstr/>
      </vt:variant>
      <vt:variant>
        <vt:i4>3932198</vt:i4>
      </vt:variant>
      <vt:variant>
        <vt:i4>114</vt:i4>
      </vt:variant>
      <vt:variant>
        <vt:i4>0</vt:i4>
      </vt:variant>
      <vt:variant>
        <vt:i4>5</vt:i4>
      </vt:variant>
      <vt:variant>
        <vt:lpwstr>https://www.gov.ie/en/campaigns/09022006-project-ireland-2040/</vt:lpwstr>
      </vt:variant>
      <vt:variant>
        <vt:lpwstr/>
      </vt:variant>
      <vt:variant>
        <vt:i4>7995433</vt:i4>
      </vt:variant>
      <vt:variant>
        <vt:i4>111</vt:i4>
      </vt:variant>
      <vt:variant>
        <vt:i4>0</vt:i4>
      </vt:variant>
      <vt:variant>
        <vt:i4>5</vt:i4>
      </vt:variant>
      <vt:variant>
        <vt:lpwstr>https://www.builddigitalproject.ie/</vt:lpwstr>
      </vt:variant>
      <vt:variant>
        <vt:lpwstr/>
      </vt:variant>
      <vt:variant>
        <vt:i4>8257655</vt:i4>
      </vt:variant>
      <vt:variant>
        <vt:i4>108</vt:i4>
      </vt:variant>
      <vt:variant>
        <vt:i4>0</vt:i4>
      </vt:variant>
      <vt:variant>
        <vt:i4>5</vt:i4>
      </vt:variant>
      <vt:variant>
        <vt:lpwstr>https://constructionprocurement.gov.ie/bim/</vt:lpwstr>
      </vt:variant>
      <vt:variant>
        <vt:lpwstr/>
      </vt:variant>
      <vt:variant>
        <vt:i4>8126524</vt:i4>
      </vt:variant>
      <vt:variant>
        <vt:i4>105</vt:i4>
      </vt:variant>
      <vt:variant>
        <vt:i4>0</vt:i4>
      </vt:variant>
      <vt:variant>
        <vt:i4>5</vt:i4>
      </vt:variant>
      <vt:variant>
        <vt:lpwstr>https://constructionprocurement.gov.ie/bim/public-sector-bim-adoption-timeline/</vt:lpwstr>
      </vt:variant>
      <vt:variant>
        <vt:lpwstr/>
      </vt:variant>
      <vt:variant>
        <vt:i4>1507392</vt:i4>
      </vt:variant>
      <vt:variant>
        <vt:i4>102</vt:i4>
      </vt:variant>
      <vt:variant>
        <vt:i4>0</vt:i4>
      </vt:variant>
      <vt:variant>
        <vt:i4>5</vt:i4>
      </vt:variant>
      <vt:variant>
        <vt:lpwstr>https://www.nationaltransport.ie/</vt:lpwstr>
      </vt:variant>
      <vt:variant>
        <vt:lpwstr/>
      </vt:variant>
      <vt:variant>
        <vt:i4>4390933</vt:i4>
      </vt:variant>
      <vt:variant>
        <vt:i4>99</vt:i4>
      </vt:variant>
      <vt:variant>
        <vt:i4>0</vt:i4>
      </vt:variant>
      <vt:variant>
        <vt:i4>5</vt:i4>
      </vt:variant>
      <vt:variant>
        <vt:lpwstr>https://www.cita.ie/wp-content/uploads/2019/02/Cita-TII-presentation-29-January-2019.pdf</vt:lpwstr>
      </vt:variant>
      <vt:variant>
        <vt:lpwstr/>
      </vt:variant>
      <vt:variant>
        <vt:i4>262233</vt:i4>
      </vt:variant>
      <vt:variant>
        <vt:i4>96</vt:i4>
      </vt:variant>
      <vt:variant>
        <vt:i4>0</vt:i4>
      </vt:variant>
      <vt:variant>
        <vt:i4>5</vt:i4>
      </vt:variant>
      <vt:variant>
        <vt:lpwstr>https://www.tii.ie/media/10vihwpf/tii_statementofstrategy_report_final_261023.pdf</vt:lpwstr>
      </vt:variant>
      <vt:variant>
        <vt:lpwstr/>
      </vt:variant>
      <vt:variant>
        <vt:i4>2555957</vt:i4>
      </vt:variant>
      <vt:variant>
        <vt:i4>93</vt:i4>
      </vt:variant>
      <vt:variant>
        <vt:i4>0</vt:i4>
      </vt:variant>
      <vt:variant>
        <vt:i4>5</vt:i4>
      </vt:variant>
      <vt:variant>
        <vt:lpwstr>https://shop.standards.ie/en-ie/standards/s-r-cen-tr-17654-2021-1233621_saig_nsai_nsai_2989089/</vt:lpwstr>
      </vt:variant>
      <vt:variant>
        <vt:lpwstr/>
      </vt:variant>
      <vt:variant>
        <vt:i4>1048635</vt:i4>
      </vt:variant>
      <vt:variant>
        <vt:i4>86</vt:i4>
      </vt:variant>
      <vt:variant>
        <vt:i4>0</vt:i4>
      </vt:variant>
      <vt:variant>
        <vt:i4>5</vt:i4>
      </vt:variant>
      <vt:variant>
        <vt:lpwstr/>
      </vt:variant>
      <vt:variant>
        <vt:lpwstr>_Toc180488233</vt:lpwstr>
      </vt:variant>
      <vt:variant>
        <vt:i4>1048635</vt:i4>
      </vt:variant>
      <vt:variant>
        <vt:i4>80</vt:i4>
      </vt:variant>
      <vt:variant>
        <vt:i4>0</vt:i4>
      </vt:variant>
      <vt:variant>
        <vt:i4>5</vt:i4>
      </vt:variant>
      <vt:variant>
        <vt:lpwstr/>
      </vt:variant>
      <vt:variant>
        <vt:lpwstr>_Toc180488232</vt:lpwstr>
      </vt:variant>
      <vt:variant>
        <vt:i4>1048635</vt:i4>
      </vt:variant>
      <vt:variant>
        <vt:i4>74</vt:i4>
      </vt:variant>
      <vt:variant>
        <vt:i4>0</vt:i4>
      </vt:variant>
      <vt:variant>
        <vt:i4>5</vt:i4>
      </vt:variant>
      <vt:variant>
        <vt:lpwstr/>
      </vt:variant>
      <vt:variant>
        <vt:lpwstr>_Toc180488231</vt:lpwstr>
      </vt:variant>
      <vt:variant>
        <vt:i4>1048635</vt:i4>
      </vt:variant>
      <vt:variant>
        <vt:i4>68</vt:i4>
      </vt:variant>
      <vt:variant>
        <vt:i4>0</vt:i4>
      </vt:variant>
      <vt:variant>
        <vt:i4>5</vt:i4>
      </vt:variant>
      <vt:variant>
        <vt:lpwstr/>
      </vt:variant>
      <vt:variant>
        <vt:lpwstr>_Toc180488230</vt:lpwstr>
      </vt:variant>
      <vt:variant>
        <vt:i4>1114171</vt:i4>
      </vt:variant>
      <vt:variant>
        <vt:i4>62</vt:i4>
      </vt:variant>
      <vt:variant>
        <vt:i4>0</vt:i4>
      </vt:variant>
      <vt:variant>
        <vt:i4>5</vt:i4>
      </vt:variant>
      <vt:variant>
        <vt:lpwstr/>
      </vt:variant>
      <vt:variant>
        <vt:lpwstr>_Toc180488229</vt:lpwstr>
      </vt:variant>
      <vt:variant>
        <vt:i4>1114171</vt:i4>
      </vt:variant>
      <vt:variant>
        <vt:i4>56</vt:i4>
      </vt:variant>
      <vt:variant>
        <vt:i4>0</vt:i4>
      </vt:variant>
      <vt:variant>
        <vt:i4>5</vt:i4>
      </vt:variant>
      <vt:variant>
        <vt:lpwstr/>
      </vt:variant>
      <vt:variant>
        <vt:lpwstr>_Toc180488228</vt:lpwstr>
      </vt:variant>
      <vt:variant>
        <vt:i4>1114171</vt:i4>
      </vt:variant>
      <vt:variant>
        <vt:i4>50</vt:i4>
      </vt:variant>
      <vt:variant>
        <vt:i4>0</vt:i4>
      </vt:variant>
      <vt:variant>
        <vt:i4>5</vt:i4>
      </vt:variant>
      <vt:variant>
        <vt:lpwstr/>
      </vt:variant>
      <vt:variant>
        <vt:lpwstr>_Toc180488227</vt:lpwstr>
      </vt:variant>
      <vt:variant>
        <vt:i4>1114171</vt:i4>
      </vt:variant>
      <vt:variant>
        <vt:i4>44</vt:i4>
      </vt:variant>
      <vt:variant>
        <vt:i4>0</vt:i4>
      </vt:variant>
      <vt:variant>
        <vt:i4>5</vt:i4>
      </vt:variant>
      <vt:variant>
        <vt:lpwstr/>
      </vt:variant>
      <vt:variant>
        <vt:lpwstr>_Toc180488226</vt:lpwstr>
      </vt:variant>
      <vt:variant>
        <vt:i4>1114171</vt:i4>
      </vt:variant>
      <vt:variant>
        <vt:i4>38</vt:i4>
      </vt:variant>
      <vt:variant>
        <vt:i4>0</vt:i4>
      </vt:variant>
      <vt:variant>
        <vt:i4>5</vt:i4>
      </vt:variant>
      <vt:variant>
        <vt:lpwstr/>
      </vt:variant>
      <vt:variant>
        <vt:lpwstr>_Toc180488225</vt:lpwstr>
      </vt:variant>
      <vt:variant>
        <vt:i4>1114171</vt:i4>
      </vt:variant>
      <vt:variant>
        <vt:i4>32</vt:i4>
      </vt:variant>
      <vt:variant>
        <vt:i4>0</vt:i4>
      </vt:variant>
      <vt:variant>
        <vt:i4>5</vt:i4>
      </vt:variant>
      <vt:variant>
        <vt:lpwstr/>
      </vt:variant>
      <vt:variant>
        <vt:lpwstr>_Toc180488224</vt:lpwstr>
      </vt:variant>
      <vt:variant>
        <vt:i4>1114171</vt:i4>
      </vt:variant>
      <vt:variant>
        <vt:i4>26</vt:i4>
      </vt:variant>
      <vt:variant>
        <vt:i4>0</vt:i4>
      </vt:variant>
      <vt:variant>
        <vt:i4>5</vt:i4>
      </vt:variant>
      <vt:variant>
        <vt:lpwstr/>
      </vt:variant>
      <vt:variant>
        <vt:lpwstr>_Toc180488223</vt:lpwstr>
      </vt:variant>
      <vt:variant>
        <vt:i4>1114171</vt:i4>
      </vt:variant>
      <vt:variant>
        <vt:i4>20</vt:i4>
      </vt:variant>
      <vt:variant>
        <vt:i4>0</vt:i4>
      </vt:variant>
      <vt:variant>
        <vt:i4>5</vt:i4>
      </vt:variant>
      <vt:variant>
        <vt:lpwstr/>
      </vt:variant>
      <vt:variant>
        <vt:lpwstr>_Toc180488222</vt:lpwstr>
      </vt:variant>
      <vt:variant>
        <vt:i4>1900601</vt:i4>
      </vt:variant>
      <vt:variant>
        <vt:i4>15</vt:i4>
      </vt:variant>
      <vt:variant>
        <vt:i4>0</vt:i4>
      </vt:variant>
      <vt:variant>
        <vt:i4>5</vt:i4>
      </vt:variant>
      <vt:variant>
        <vt:lpwstr>mailto:infoPUBS@tii.ie</vt:lpwstr>
      </vt:variant>
      <vt:variant>
        <vt:lpwstr/>
      </vt:variant>
      <vt:variant>
        <vt:i4>6422639</vt:i4>
      </vt:variant>
      <vt:variant>
        <vt:i4>12</vt:i4>
      </vt:variant>
      <vt:variant>
        <vt:i4>0</vt:i4>
      </vt:variant>
      <vt:variant>
        <vt:i4>5</vt:i4>
      </vt:variant>
      <vt:variant>
        <vt:lpwstr>http://www.tiipublications.ie/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 Help</dc:creator>
  <cp:keywords/>
  <dc:description/>
  <cp:lastModifiedBy>Cintia Candido Malta</cp:lastModifiedBy>
  <cp:revision>162</cp:revision>
  <cp:lastPrinted>2023-07-10T18:35:00Z</cp:lastPrinted>
  <dcterms:created xsi:type="dcterms:W3CDTF">2025-04-11T10:48:00Z</dcterms:created>
  <dcterms:modified xsi:type="dcterms:W3CDTF">2026-06-22T14:08:00Z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ceExtensionsTemplateType">
    <vt:lpwstr>Report</vt:lpwstr>
  </property>
  <property fmtid="{D5CDD505-2E9C-101B-9397-08002B2CF9AE}" pid="3" name="pageFormat">
    <vt:lpwstr>A4</vt:lpwstr>
  </property>
  <property fmtid="{D5CDD505-2E9C-101B-9397-08002B2CF9AE}" pid="4" name="DocumentIntegrity">
    <vt:lpwstr>native</vt:lpwstr>
  </property>
  <property fmtid="{D5CDD505-2E9C-101B-9397-08002B2CF9AE}" pid="5" name="SavedOnce">
    <vt:lpwstr>true</vt:lpwstr>
  </property>
  <property fmtid="{D5CDD505-2E9C-101B-9397-08002B2CF9AE}" pid="6" name="MSIP_Label_82fa3fd3-029b-403d-91b4-1dc930cb0e60_Enabled">
    <vt:lpwstr>true</vt:lpwstr>
  </property>
  <property fmtid="{D5CDD505-2E9C-101B-9397-08002B2CF9AE}" pid="7" name="MSIP_Label_82fa3fd3-029b-403d-91b4-1dc930cb0e60_SetDate">
    <vt:lpwstr>2022-03-31T11:11:29Z</vt:lpwstr>
  </property>
  <property fmtid="{D5CDD505-2E9C-101B-9397-08002B2CF9AE}" pid="8" name="MSIP_Label_82fa3fd3-029b-403d-91b4-1dc930cb0e60_Method">
    <vt:lpwstr>Privileged</vt:lpwstr>
  </property>
  <property fmtid="{D5CDD505-2E9C-101B-9397-08002B2CF9AE}" pid="9" name="MSIP_Label_82fa3fd3-029b-403d-91b4-1dc930cb0e60_Name">
    <vt:lpwstr>82fa3fd3-029b-403d-91b4-1dc930cb0e60</vt:lpwstr>
  </property>
  <property fmtid="{D5CDD505-2E9C-101B-9397-08002B2CF9AE}" pid="10" name="MSIP_Label_82fa3fd3-029b-403d-91b4-1dc930cb0e60_SiteId">
    <vt:lpwstr>4ae48b41-0137-4599-8661-fc641fe77bea</vt:lpwstr>
  </property>
  <property fmtid="{D5CDD505-2E9C-101B-9397-08002B2CF9AE}" pid="11" name="MSIP_Label_82fa3fd3-029b-403d-91b4-1dc930cb0e60_ActionId">
    <vt:lpwstr>8410246e-63d7-485a-af28-8633f80dc53a</vt:lpwstr>
  </property>
  <property fmtid="{D5CDD505-2E9C-101B-9397-08002B2CF9AE}" pid="12" name="MSIP_Label_82fa3fd3-029b-403d-91b4-1dc930cb0e60_ContentBits">
    <vt:lpwstr>0</vt:lpwstr>
  </property>
  <property fmtid="{D5CDD505-2E9C-101B-9397-08002B2CF9AE}" pid="13" name="AddAppendixOption">
    <vt:lpwstr>true</vt:lpwstr>
  </property>
  <property fmtid="{D5CDD505-2E9C-101B-9397-08002B2CF9AE}" pid="14" name="ContentTypeId">
    <vt:lpwstr>0x010100C968589791B7E743A417BE1748578F41</vt:lpwstr>
  </property>
  <property fmtid="{D5CDD505-2E9C-101B-9397-08002B2CF9AE}" pid="15" name="MSIP_Label_4c52bb78-b785-4d5a-8181-ae732e0da257_Enabled">
    <vt:lpwstr>true</vt:lpwstr>
  </property>
  <property fmtid="{D5CDD505-2E9C-101B-9397-08002B2CF9AE}" pid="16" name="MSIP_Label_4c52bb78-b785-4d5a-8181-ae732e0da257_SetDate">
    <vt:lpwstr>2024-10-22T07:49:38Z</vt:lpwstr>
  </property>
  <property fmtid="{D5CDD505-2E9C-101B-9397-08002B2CF9AE}" pid="17" name="MSIP_Label_4c52bb78-b785-4d5a-8181-ae732e0da257_Method">
    <vt:lpwstr>Privileged</vt:lpwstr>
  </property>
  <property fmtid="{D5CDD505-2E9C-101B-9397-08002B2CF9AE}" pid="18" name="MSIP_Label_4c52bb78-b785-4d5a-8181-ae732e0da257_Name">
    <vt:lpwstr>4c52bb78-b785-4d5a-8181-ae732e0da257</vt:lpwstr>
  </property>
  <property fmtid="{D5CDD505-2E9C-101B-9397-08002B2CF9AE}" pid="19" name="MSIP_Label_4c52bb78-b785-4d5a-8181-ae732e0da257_SiteId">
    <vt:lpwstr>37247798-f42c-42fd-8a37-d49c7128d36b</vt:lpwstr>
  </property>
  <property fmtid="{D5CDD505-2E9C-101B-9397-08002B2CF9AE}" pid="20" name="MSIP_Label_4c52bb78-b785-4d5a-8181-ae732e0da257_ActionId">
    <vt:lpwstr>23e12479-774f-41df-a954-6ad29a6993ed</vt:lpwstr>
  </property>
  <property fmtid="{D5CDD505-2E9C-101B-9397-08002B2CF9AE}" pid="21" name="MSIP_Label_4c52bb78-b785-4d5a-8181-ae732e0da257_ContentBits">
    <vt:lpwstr>0</vt:lpwstr>
  </property>
  <property fmtid="{D5CDD505-2E9C-101B-9397-08002B2CF9AE}" pid="22" name="MediaServiceImageTags">
    <vt:lpwstr/>
  </property>
  <property fmtid="{D5CDD505-2E9C-101B-9397-08002B2CF9AE}" pid="23" name="Folder_Number">
    <vt:lpwstr/>
  </property>
  <property fmtid="{D5CDD505-2E9C-101B-9397-08002B2CF9AE}" pid="24" name="Folder_Code">
    <vt:lpwstr/>
  </property>
  <property fmtid="{D5CDD505-2E9C-101B-9397-08002B2CF9AE}" pid="25" name="Folder_Name">
    <vt:lpwstr/>
  </property>
  <property fmtid="{D5CDD505-2E9C-101B-9397-08002B2CF9AE}" pid="26" name="Folder_Description">
    <vt:lpwstr/>
  </property>
  <property fmtid="{D5CDD505-2E9C-101B-9397-08002B2CF9AE}" pid="27" name="/Folder_Name/">
    <vt:lpwstr/>
  </property>
  <property fmtid="{D5CDD505-2E9C-101B-9397-08002B2CF9AE}" pid="28" name="/Folder_Description/">
    <vt:lpwstr/>
  </property>
  <property fmtid="{D5CDD505-2E9C-101B-9397-08002B2CF9AE}" pid="29" name="Folder_Version">
    <vt:lpwstr/>
  </property>
  <property fmtid="{D5CDD505-2E9C-101B-9397-08002B2CF9AE}" pid="30" name="Folder_VersionSeq">
    <vt:lpwstr/>
  </property>
  <property fmtid="{D5CDD505-2E9C-101B-9397-08002B2CF9AE}" pid="31" name="Folder_Manager">
    <vt:lpwstr/>
  </property>
  <property fmtid="{D5CDD505-2E9C-101B-9397-08002B2CF9AE}" pid="32" name="Folder_ManagerDesc">
    <vt:lpwstr/>
  </property>
  <property fmtid="{D5CDD505-2E9C-101B-9397-08002B2CF9AE}" pid="33" name="Folder_Storage">
    <vt:lpwstr/>
  </property>
  <property fmtid="{D5CDD505-2E9C-101B-9397-08002B2CF9AE}" pid="34" name="Folder_StorageDesc">
    <vt:lpwstr/>
  </property>
  <property fmtid="{D5CDD505-2E9C-101B-9397-08002B2CF9AE}" pid="35" name="Folder_Creator">
    <vt:lpwstr/>
  </property>
  <property fmtid="{D5CDD505-2E9C-101B-9397-08002B2CF9AE}" pid="36" name="Folder_CreatorDesc">
    <vt:lpwstr/>
  </property>
  <property fmtid="{D5CDD505-2E9C-101B-9397-08002B2CF9AE}" pid="37" name="Folder_CreateDate">
    <vt:lpwstr/>
  </property>
  <property fmtid="{D5CDD505-2E9C-101B-9397-08002B2CF9AE}" pid="38" name="Folder_Updater">
    <vt:lpwstr/>
  </property>
  <property fmtid="{D5CDD505-2E9C-101B-9397-08002B2CF9AE}" pid="39" name="Folder_UpdaterDesc">
    <vt:lpwstr/>
  </property>
  <property fmtid="{D5CDD505-2E9C-101B-9397-08002B2CF9AE}" pid="40" name="Folder_UpdateDate">
    <vt:lpwstr/>
  </property>
  <property fmtid="{D5CDD505-2E9C-101B-9397-08002B2CF9AE}" pid="41" name="Document_Number">
    <vt:lpwstr/>
  </property>
  <property fmtid="{D5CDD505-2E9C-101B-9397-08002B2CF9AE}" pid="42" name="Document_Name">
    <vt:lpwstr/>
  </property>
  <property fmtid="{D5CDD505-2E9C-101B-9397-08002B2CF9AE}" pid="43" name="Document_FileName">
    <vt:lpwstr/>
  </property>
  <property fmtid="{D5CDD505-2E9C-101B-9397-08002B2CF9AE}" pid="44" name="Document_Version">
    <vt:lpwstr/>
  </property>
  <property fmtid="{D5CDD505-2E9C-101B-9397-08002B2CF9AE}" pid="45" name="Document_VersionSeq">
    <vt:lpwstr/>
  </property>
  <property fmtid="{D5CDD505-2E9C-101B-9397-08002B2CF9AE}" pid="46" name="Document_Creator">
    <vt:lpwstr/>
  </property>
  <property fmtid="{D5CDD505-2E9C-101B-9397-08002B2CF9AE}" pid="47" name="Document_CreatorDesc">
    <vt:lpwstr/>
  </property>
  <property fmtid="{D5CDD505-2E9C-101B-9397-08002B2CF9AE}" pid="48" name="Document_CreateDate">
    <vt:lpwstr/>
  </property>
  <property fmtid="{D5CDD505-2E9C-101B-9397-08002B2CF9AE}" pid="49" name="Document_Updater">
    <vt:lpwstr/>
  </property>
  <property fmtid="{D5CDD505-2E9C-101B-9397-08002B2CF9AE}" pid="50" name="Document_UpdaterDesc">
    <vt:lpwstr/>
  </property>
  <property fmtid="{D5CDD505-2E9C-101B-9397-08002B2CF9AE}" pid="51" name="Document_UpdateDate">
    <vt:lpwstr/>
  </property>
  <property fmtid="{D5CDD505-2E9C-101B-9397-08002B2CF9AE}" pid="52" name="Document_Size">
    <vt:lpwstr/>
  </property>
  <property fmtid="{D5CDD505-2E9C-101B-9397-08002B2CF9AE}" pid="53" name="Document_Storage">
    <vt:lpwstr/>
  </property>
  <property fmtid="{D5CDD505-2E9C-101B-9397-08002B2CF9AE}" pid="54" name="Document_StorageDesc">
    <vt:lpwstr/>
  </property>
  <property fmtid="{D5CDD505-2E9C-101B-9397-08002B2CF9AE}" pid="55" name="Document_Department">
    <vt:lpwstr/>
  </property>
  <property fmtid="{D5CDD505-2E9C-101B-9397-08002B2CF9AE}" pid="56" name="Document_DepartmentDesc">
    <vt:lpwstr/>
  </property>
</Properties>
</file>